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691" r:id="rId2"/>
    <p:sldMasterId id="2147483737" r:id="rId3"/>
  </p:sldMasterIdLst>
  <p:notesMasterIdLst>
    <p:notesMasterId r:id="rId45"/>
  </p:notesMasterIdLst>
  <p:sldIdLst>
    <p:sldId id="256" r:id="rId4"/>
    <p:sldId id="261" r:id="rId5"/>
    <p:sldId id="339" r:id="rId6"/>
    <p:sldId id="338" r:id="rId7"/>
    <p:sldId id="258" r:id="rId8"/>
    <p:sldId id="333" r:id="rId9"/>
    <p:sldId id="326" r:id="rId10"/>
    <p:sldId id="259" r:id="rId11"/>
    <p:sldId id="270" r:id="rId12"/>
    <p:sldId id="316" r:id="rId13"/>
    <p:sldId id="318" r:id="rId14"/>
    <p:sldId id="319" r:id="rId15"/>
    <p:sldId id="350" r:id="rId16"/>
    <p:sldId id="260" r:id="rId17"/>
    <p:sldId id="328" r:id="rId18"/>
    <p:sldId id="329" r:id="rId19"/>
    <p:sldId id="272" r:id="rId20"/>
    <p:sldId id="340" r:id="rId21"/>
    <p:sldId id="317" r:id="rId22"/>
    <p:sldId id="262" r:id="rId23"/>
    <p:sldId id="343" r:id="rId24"/>
    <p:sldId id="344" r:id="rId25"/>
    <p:sldId id="345" r:id="rId26"/>
    <p:sldId id="346" r:id="rId27"/>
    <p:sldId id="324" r:id="rId28"/>
    <p:sldId id="347" r:id="rId29"/>
    <p:sldId id="266" r:id="rId30"/>
    <p:sldId id="341" r:id="rId31"/>
    <p:sldId id="332" r:id="rId32"/>
    <p:sldId id="337" r:id="rId33"/>
    <p:sldId id="323" r:id="rId34"/>
    <p:sldId id="267" r:id="rId35"/>
    <p:sldId id="268" r:id="rId36"/>
    <p:sldId id="327" r:id="rId37"/>
    <p:sldId id="310" r:id="rId38"/>
    <p:sldId id="322" r:id="rId39"/>
    <p:sldId id="265" r:id="rId40"/>
    <p:sldId id="257" r:id="rId41"/>
    <p:sldId id="334" r:id="rId42"/>
    <p:sldId id="348" r:id="rId43"/>
    <p:sldId id="33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686" autoAdjust="0"/>
  </p:normalViewPr>
  <p:slideViewPr>
    <p:cSldViewPr snapToGrid="0">
      <p:cViewPr>
        <p:scale>
          <a:sx n="87" d="100"/>
          <a:sy n="87" d="100"/>
        </p:scale>
        <p:origin x="528"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harmer" userId="343ece6612476b3e" providerId="LiveId" clId="{75D9A090-2F0A-413C-90E7-7B99FDE89531}"/>
    <pc:docChg chg="undo custSel addSld delSld modSld sldOrd">
      <pc:chgData name="sally harmer" userId="343ece6612476b3e" providerId="LiveId" clId="{75D9A090-2F0A-413C-90E7-7B99FDE89531}" dt="2022-09-07T11:05:59.291" v="3975" actId="20577"/>
      <pc:docMkLst>
        <pc:docMk/>
      </pc:docMkLst>
      <pc:sldChg chg="addSp delSp modSp mod">
        <pc:chgData name="sally harmer" userId="343ece6612476b3e" providerId="LiveId" clId="{75D9A090-2F0A-413C-90E7-7B99FDE89531}" dt="2022-08-21T14:35:22.988" v="47" actId="14100"/>
        <pc:sldMkLst>
          <pc:docMk/>
          <pc:sldMk cId="3718033528" sldId="256"/>
        </pc:sldMkLst>
        <pc:spChg chg="add del mod">
          <ac:chgData name="sally harmer" userId="343ece6612476b3e" providerId="LiveId" clId="{75D9A090-2F0A-413C-90E7-7B99FDE89531}" dt="2022-08-21T14:35:22.988" v="47" actId="14100"/>
          <ac:spMkLst>
            <pc:docMk/>
            <pc:sldMk cId="3718033528" sldId="256"/>
            <ac:spMk id="2" creationId="{00000000-0000-0000-0000-000000000000}"/>
          </ac:spMkLst>
        </pc:spChg>
        <pc:spChg chg="add del mod">
          <ac:chgData name="sally harmer" userId="343ece6612476b3e" providerId="LiveId" clId="{75D9A090-2F0A-413C-90E7-7B99FDE89531}" dt="2022-08-21T14:34:13.859" v="28" actId="21"/>
          <ac:spMkLst>
            <pc:docMk/>
            <pc:sldMk cId="3718033528" sldId="256"/>
            <ac:spMk id="5" creationId="{CFD881BA-3F3F-0C4D-0D7A-93C5AA128D03}"/>
          </ac:spMkLst>
        </pc:spChg>
        <pc:spChg chg="add del mod">
          <ac:chgData name="sally harmer" userId="343ece6612476b3e" providerId="LiveId" clId="{75D9A090-2F0A-413C-90E7-7B99FDE89531}" dt="2022-08-21T14:34:46.501" v="38" actId="21"/>
          <ac:spMkLst>
            <pc:docMk/>
            <pc:sldMk cId="3718033528" sldId="256"/>
            <ac:spMk id="7" creationId="{E48FB1FB-6691-56E2-40A8-17562D44AC1D}"/>
          </ac:spMkLst>
        </pc:spChg>
      </pc:sldChg>
      <pc:sldChg chg="modSp mod ord">
        <pc:chgData name="sally harmer" userId="343ece6612476b3e" providerId="LiveId" clId="{75D9A090-2F0A-413C-90E7-7B99FDE89531}" dt="2022-08-25T15:17:30.010" v="3485" actId="122"/>
        <pc:sldMkLst>
          <pc:docMk/>
          <pc:sldMk cId="3495847834" sldId="257"/>
        </pc:sldMkLst>
        <pc:spChg chg="mod">
          <ac:chgData name="sally harmer" userId="343ece6612476b3e" providerId="LiveId" clId="{75D9A090-2F0A-413C-90E7-7B99FDE89531}" dt="2022-08-25T15:17:30.010" v="3485" actId="122"/>
          <ac:spMkLst>
            <pc:docMk/>
            <pc:sldMk cId="3495847834" sldId="257"/>
            <ac:spMk id="2" creationId="{D6A24CCF-F147-410C-8063-ADA1377C7B7B}"/>
          </ac:spMkLst>
        </pc:spChg>
      </pc:sldChg>
      <pc:sldChg chg="modSp mod">
        <pc:chgData name="sally harmer" userId="343ece6612476b3e" providerId="LiveId" clId="{75D9A090-2F0A-413C-90E7-7B99FDE89531}" dt="2022-09-07T06:29:07.570" v="3904" actId="14100"/>
        <pc:sldMkLst>
          <pc:docMk/>
          <pc:sldMk cId="2525568284" sldId="258"/>
        </pc:sldMkLst>
        <pc:spChg chg="mod">
          <ac:chgData name="sally harmer" userId="343ece6612476b3e" providerId="LiveId" clId="{75D9A090-2F0A-413C-90E7-7B99FDE89531}" dt="2022-08-25T14:58:16.280" v="3258" actId="122"/>
          <ac:spMkLst>
            <pc:docMk/>
            <pc:sldMk cId="2525568284" sldId="258"/>
            <ac:spMk id="2" creationId="{70E4C03F-A0BC-49C5-A81A-826E5623C0C0}"/>
          </ac:spMkLst>
        </pc:spChg>
        <pc:spChg chg="mod">
          <ac:chgData name="sally harmer" userId="343ece6612476b3e" providerId="LiveId" clId="{75D9A090-2F0A-413C-90E7-7B99FDE89531}" dt="2022-09-07T06:29:07.570" v="3904" actId="14100"/>
          <ac:spMkLst>
            <pc:docMk/>
            <pc:sldMk cId="2525568284" sldId="258"/>
            <ac:spMk id="3" creationId="{DDA88103-A5A1-415F-8F2A-E93BB939EC22}"/>
          </ac:spMkLst>
        </pc:spChg>
      </pc:sldChg>
      <pc:sldChg chg="addSp modSp mod modNotesTx">
        <pc:chgData name="sally harmer" userId="343ece6612476b3e" providerId="LiveId" clId="{75D9A090-2F0A-413C-90E7-7B99FDE89531}" dt="2022-08-25T15:33:55.722" v="3733" actId="20577"/>
        <pc:sldMkLst>
          <pc:docMk/>
          <pc:sldMk cId="4076375074" sldId="259"/>
        </pc:sldMkLst>
        <pc:spChg chg="mod">
          <ac:chgData name="sally harmer" userId="343ece6612476b3e" providerId="LiveId" clId="{75D9A090-2F0A-413C-90E7-7B99FDE89531}" dt="2022-08-25T15:14:40.080" v="3418" actId="122"/>
          <ac:spMkLst>
            <pc:docMk/>
            <pc:sldMk cId="4076375074" sldId="259"/>
            <ac:spMk id="2" creationId="{5EE75FC4-4EED-4C17-A36C-2880BFD184EA}"/>
          </ac:spMkLst>
        </pc:spChg>
        <pc:spChg chg="mod">
          <ac:chgData name="sally harmer" userId="343ece6612476b3e" providerId="LiveId" clId="{75D9A090-2F0A-413C-90E7-7B99FDE89531}" dt="2022-08-25T15:33:55.722" v="3733" actId="20577"/>
          <ac:spMkLst>
            <pc:docMk/>
            <pc:sldMk cId="4076375074" sldId="259"/>
            <ac:spMk id="3" creationId="{C4CC99E7-00D2-4CD3-A7D0-B83D2F1E2A35}"/>
          </ac:spMkLst>
        </pc:spChg>
        <pc:picChg chg="add mod">
          <ac:chgData name="sally harmer" userId="343ece6612476b3e" providerId="LiveId" clId="{75D9A090-2F0A-413C-90E7-7B99FDE89531}" dt="2022-08-24T09:19:54.988" v="1471" actId="14100"/>
          <ac:picMkLst>
            <pc:docMk/>
            <pc:sldMk cId="4076375074" sldId="259"/>
            <ac:picMk id="6" creationId="{2953226C-8C40-71CF-4713-12B6ED5B7C2D}"/>
          </ac:picMkLst>
        </pc:picChg>
      </pc:sldChg>
      <pc:sldChg chg="addSp modSp mod">
        <pc:chgData name="sally harmer" userId="343ece6612476b3e" providerId="LiveId" clId="{75D9A090-2F0A-413C-90E7-7B99FDE89531}" dt="2022-09-07T06:34:06.507" v="3936" actId="14100"/>
        <pc:sldMkLst>
          <pc:docMk/>
          <pc:sldMk cId="3447338214" sldId="260"/>
        </pc:sldMkLst>
        <pc:spChg chg="mod">
          <ac:chgData name="sally harmer" userId="343ece6612476b3e" providerId="LiveId" clId="{75D9A090-2F0A-413C-90E7-7B99FDE89531}" dt="2022-08-25T15:35:22.168" v="3784" actId="20577"/>
          <ac:spMkLst>
            <pc:docMk/>
            <pc:sldMk cId="3447338214" sldId="260"/>
            <ac:spMk id="2" creationId="{9252BC0F-9013-458D-9783-93013F48955F}"/>
          </ac:spMkLst>
        </pc:spChg>
        <pc:spChg chg="mod">
          <ac:chgData name="sally harmer" userId="343ece6612476b3e" providerId="LiveId" clId="{75D9A090-2F0A-413C-90E7-7B99FDE89531}" dt="2022-09-07T06:34:06.507" v="3936" actId="14100"/>
          <ac:spMkLst>
            <pc:docMk/>
            <pc:sldMk cId="3447338214" sldId="260"/>
            <ac:spMk id="3" creationId="{BD77E3C6-8566-4C94-B320-05C5C816A467}"/>
          </ac:spMkLst>
        </pc:spChg>
        <pc:picChg chg="add mod modCrop">
          <ac:chgData name="sally harmer" userId="343ece6612476b3e" providerId="LiveId" clId="{75D9A090-2F0A-413C-90E7-7B99FDE89531}" dt="2022-08-21T15:08:18.032" v="635" actId="1076"/>
          <ac:picMkLst>
            <pc:docMk/>
            <pc:sldMk cId="3447338214" sldId="260"/>
            <ac:picMk id="7" creationId="{B0C7731D-CC10-ADB6-8ECF-2E1A2F71E67D}"/>
          </ac:picMkLst>
        </pc:picChg>
      </pc:sldChg>
      <pc:sldChg chg="addSp modSp mod">
        <pc:chgData name="sally harmer" userId="343ece6612476b3e" providerId="LiveId" clId="{75D9A090-2F0A-413C-90E7-7B99FDE89531}" dt="2022-09-07T06:27:37.488" v="3882" actId="948"/>
        <pc:sldMkLst>
          <pc:docMk/>
          <pc:sldMk cId="1288233272" sldId="261"/>
        </pc:sldMkLst>
        <pc:spChg chg="mod">
          <ac:chgData name="sally harmer" userId="343ece6612476b3e" providerId="LiveId" clId="{75D9A090-2F0A-413C-90E7-7B99FDE89531}" dt="2022-09-07T06:27:37.488" v="3882" actId="948"/>
          <ac:spMkLst>
            <pc:docMk/>
            <pc:sldMk cId="1288233272" sldId="261"/>
            <ac:spMk id="3" creationId="{6819CD7F-DF53-49FC-B1BF-E335DB0CDBB4}"/>
          </ac:spMkLst>
        </pc:spChg>
        <pc:picChg chg="add mod ord modCrop">
          <ac:chgData name="sally harmer" userId="343ece6612476b3e" providerId="LiveId" clId="{75D9A090-2F0A-413C-90E7-7B99FDE89531}" dt="2022-09-07T06:26:02.556" v="3873" actId="14100"/>
          <ac:picMkLst>
            <pc:docMk/>
            <pc:sldMk cId="1288233272" sldId="261"/>
            <ac:picMk id="7" creationId="{DA987315-F384-52A0-3514-1AEF83A6E24D}"/>
          </ac:picMkLst>
        </pc:picChg>
      </pc:sldChg>
      <pc:sldChg chg="modSp mod ord">
        <pc:chgData name="sally harmer" userId="343ece6612476b3e" providerId="LiveId" clId="{75D9A090-2F0A-413C-90E7-7B99FDE89531}" dt="2022-08-25T15:37:30.125" v="3812" actId="20577"/>
        <pc:sldMkLst>
          <pc:docMk/>
          <pc:sldMk cId="4035581838" sldId="262"/>
        </pc:sldMkLst>
        <pc:spChg chg="mod">
          <ac:chgData name="sally harmer" userId="343ece6612476b3e" providerId="LiveId" clId="{75D9A090-2F0A-413C-90E7-7B99FDE89531}" dt="2022-08-24T09:54:51.296" v="2190" actId="113"/>
          <ac:spMkLst>
            <pc:docMk/>
            <pc:sldMk cId="4035581838" sldId="262"/>
            <ac:spMk id="2" creationId="{2B9B08C7-641B-4358-B6C4-A4CEA9068B52}"/>
          </ac:spMkLst>
        </pc:spChg>
        <pc:spChg chg="mod">
          <ac:chgData name="sally harmer" userId="343ece6612476b3e" providerId="LiveId" clId="{75D9A090-2F0A-413C-90E7-7B99FDE89531}" dt="2022-08-25T15:37:30.125" v="3812" actId="20577"/>
          <ac:spMkLst>
            <pc:docMk/>
            <pc:sldMk cId="4035581838" sldId="262"/>
            <ac:spMk id="7" creationId="{F3AFA058-DCA9-4D95-9C71-A5D113ABC636}"/>
          </ac:spMkLst>
        </pc:spChg>
      </pc:sldChg>
      <pc:sldChg chg="del ord">
        <pc:chgData name="sally harmer" userId="343ece6612476b3e" providerId="LiveId" clId="{75D9A090-2F0A-413C-90E7-7B99FDE89531}" dt="2022-08-25T15:06:15.372" v="3342" actId="2696"/>
        <pc:sldMkLst>
          <pc:docMk/>
          <pc:sldMk cId="1416737130" sldId="264"/>
        </pc:sldMkLst>
      </pc:sldChg>
      <pc:sldChg chg="modSp mod ord">
        <pc:chgData name="sally harmer" userId="343ece6612476b3e" providerId="LiveId" clId="{75D9A090-2F0A-413C-90E7-7B99FDE89531}" dt="2022-08-25T15:27:03.283" v="3675" actId="403"/>
        <pc:sldMkLst>
          <pc:docMk/>
          <pc:sldMk cId="1786667365" sldId="266"/>
        </pc:sldMkLst>
        <pc:spChg chg="mod">
          <ac:chgData name="sally harmer" userId="343ece6612476b3e" providerId="LiveId" clId="{75D9A090-2F0A-413C-90E7-7B99FDE89531}" dt="2022-08-25T15:27:03.283" v="3675" actId="403"/>
          <ac:spMkLst>
            <pc:docMk/>
            <pc:sldMk cId="1786667365" sldId="266"/>
            <ac:spMk id="3" creationId="{9A45F4F7-5479-403D-B4D0-79251750D53F}"/>
          </ac:spMkLst>
        </pc:spChg>
      </pc:sldChg>
      <pc:sldChg chg="ord">
        <pc:chgData name="sally harmer" userId="343ece6612476b3e" providerId="LiveId" clId="{75D9A090-2F0A-413C-90E7-7B99FDE89531}" dt="2022-08-25T15:09:59.969" v="3387"/>
        <pc:sldMkLst>
          <pc:docMk/>
          <pc:sldMk cId="1601004516" sldId="267"/>
        </pc:sldMkLst>
      </pc:sldChg>
      <pc:sldChg chg="modSp mod ord">
        <pc:chgData name="sally harmer" userId="343ece6612476b3e" providerId="LiveId" clId="{75D9A090-2F0A-413C-90E7-7B99FDE89531}" dt="2022-08-25T15:12:15.314" v="3405"/>
        <pc:sldMkLst>
          <pc:docMk/>
          <pc:sldMk cId="4245167790" sldId="268"/>
        </pc:sldMkLst>
        <pc:spChg chg="mod">
          <ac:chgData name="sally harmer" userId="343ece6612476b3e" providerId="LiveId" clId="{75D9A090-2F0A-413C-90E7-7B99FDE89531}" dt="2022-08-25T15:06:35.403" v="3346" actId="122"/>
          <ac:spMkLst>
            <pc:docMk/>
            <pc:sldMk cId="4245167790" sldId="268"/>
            <ac:spMk id="2" creationId="{F807DA82-0310-444B-9D3B-759836E72B05}"/>
          </ac:spMkLst>
        </pc:spChg>
      </pc:sldChg>
      <pc:sldChg chg="modSp add del mod">
        <pc:chgData name="sally harmer" userId="343ece6612476b3e" providerId="LiveId" clId="{75D9A090-2F0A-413C-90E7-7B99FDE89531}" dt="2022-09-07T06:31:46.327" v="3924" actId="27636"/>
        <pc:sldMkLst>
          <pc:docMk/>
          <pc:sldMk cId="3656155571" sldId="270"/>
        </pc:sldMkLst>
        <pc:spChg chg="mod">
          <ac:chgData name="sally harmer" userId="343ece6612476b3e" providerId="LiveId" clId="{75D9A090-2F0A-413C-90E7-7B99FDE89531}" dt="2022-08-25T15:14:36.175" v="3417" actId="122"/>
          <ac:spMkLst>
            <pc:docMk/>
            <pc:sldMk cId="3656155571" sldId="270"/>
            <ac:spMk id="2" creationId="{8CC8E930-8B73-4E6D-8A1A-6449D1A0A7DB}"/>
          </ac:spMkLst>
        </pc:spChg>
        <pc:spChg chg="mod">
          <ac:chgData name="sally harmer" userId="343ece6612476b3e" providerId="LiveId" clId="{75D9A090-2F0A-413C-90E7-7B99FDE89531}" dt="2022-09-07T06:31:46.327" v="3924" actId="27636"/>
          <ac:spMkLst>
            <pc:docMk/>
            <pc:sldMk cId="3656155571" sldId="270"/>
            <ac:spMk id="3" creationId="{76400D54-8A8D-4F1B-A3D0-C4A28358D16B}"/>
          </ac:spMkLst>
        </pc:spChg>
        <pc:picChg chg="ord">
          <ac:chgData name="sally harmer" userId="343ece6612476b3e" providerId="LiveId" clId="{75D9A090-2F0A-413C-90E7-7B99FDE89531}" dt="2022-08-25T15:00:20.225" v="3313" actId="167"/>
          <ac:picMkLst>
            <pc:docMk/>
            <pc:sldMk cId="3656155571" sldId="270"/>
            <ac:picMk id="6" creationId="{63C0964D-A876-4A40-BA79-927933860169}"/>
          </ac:picMkLst>
        </pc:picChg>
      </pc:sldChg>
      <pc:sldChg chg="modSp mod ord">
        <pc:chgData name="sally harmer" userId="343ece6612476b3e" providerId="LiveId" clId="{75D9A090-2F0A-413C-90E7-7B99FDE89531}" dt="2022-08-25T15:19:44.197" v="3525" actId="1076"/>
        <pc:sldMkLst>
          <pc:docMk/>
          <pc:sldMk cId="3912545869" sldId="272"/>
        </pc:sldMkLst>
        <pc:spChg chg="mod">
          <ac:chgData name="sally harmer" userId="343ece6612476b3e" providerId="LiveId" clId="{75D9A090-2F0A-413C-90E7-7B99FDE89531}" dt="2022-08-25T15:19:44.197" v="3525" actId="1076"/>
          <ac:spMkLst>
            <pc:docMk/>
            <pc:sldMk cId="3912545869" sldId="272"/>
            <ac:spMk id="2" creationId="{F051A9FE-268B-477E-86F6-12CC769F48A8}"/>
          </ac:spMkLst>
        </pc:spChg>
      </pc:sldChg>
      <pc:sldChg chg="modSp del mod">
        <pc:chgData name="sally harmer" userId="343ece6612476b3e" providerId="LiveId" clId="{75D9A090-2F0A-413C-90E7-7B99FDE89531}" dt="2022-08-24T09:20:27.347" v="1473" actId="2696"/>
        <pc:sldMkLst>
          <pc:docMk/>
          <pc:sldMk cId="308647399" sldId="273"/>
        </pc:sldMkLst>
        <pc:spChg chg="mod">
          <ac:chgData name="sally harmer" userId="343ece6612476b3e" providerId="LiveId" clId="{75D9A090-2F0A-413C-90E7-7B99FDE89531}" dt="2022-08-24T09:14:38.891" v="1455" actId="113"/>
          <ac:spMkLst>
            <pc:docMk/>
            <pc:sldMk cId="308647399" sldId="273"/>
            <ac:spMk id="2" creationId="{F7C353B6-8126-436A-9158-807961EFF794}"/>
          </ac:spMkLst>
        </pc:spChg>
        <pc:spChg chg="mod">
          <ac:chgData name="sally harmer" userId="343ece6612476b3e" providerId="LiveId" clId="{75D9A090-2F0A-413C-90E7-7B99FDE89531}" dt="2022-08-24T09:14:47.715" v="1456" actId="12"/>
          <ac:spMkLst>
            <pc:docMk/>
            <pc:sldMk cId="308647399" sldId="273"/>
            <ac:spMk id="6" creationId="{27FD52E8-174F-46C6-AC04-78E61B8F8F59}"/>
          </ac:spMkLst>
        </pc:spChg>
      </pc:sldChg>
      <pc:sldChg chg="ord">
        <pc:chgData name="sally harmer" userId="343ece6612476b3e" providerId="LiveId" clId="{75D9A090-2F0A-413C-90E7-7B99FDE89531}" dt="2022-08-25T15:29:33.904" v="3699"/>
        <pc:sldMkLst>
          <pc:docMk/>
          <pc:sldMk cId="2533610611" sldId="310"/>
        </pc:sldMkLst>
      </pc:sldChg>
      <pc:sldChg chg="del">
        <pc:chgData name="sally harmer" userId="343ece6612476b3e" providerId="LiveId" clId="{75D9A090-2F0A-413C-90E7-7B99FDE89531}" dt="2022-08-25T15:31:04.250" v="3703" actId="2696"/>
        <pc:sldMkLst>
          <pc:docMk/>
          <pc:sldMk cId="3474446830" sldId="311"/>
        </pc:sldMkLst>
      </pc:sldChg>
      <pc:sldChg chg="del">
        <pc:chgData name="sally harmer" userId="343ece6612476b3e" providerId="LiveId" clId="{75D9A090-2F0A-413C-90E7-7B99FDE89531}" dt="2022-08-25T15:09:11.548" v="3381" actId="2696"/>
        <pc:sldMkLst>
          <pc:docMk/>
          <pc:sldMk cId="536831769" sldId="313"/>
        </pc:sldMkLst>
      </pc:sldChg>
      <pc:sldChg chg="modSp del mod">
        <pc:chgData name="sally harmer" userId="343ece6612476b3e" providerId="LiveId" clId="{75D9A090-2F0A-413C-90E7-7B99FDE89531}" dt="2022-08-25T15:30:17.105" v="3700" actId="2696"/>
        <pc:sldMkLst>
          <pc:docMk/>
          <pc:sldMk cId="88798055" sldId="314"/>
        </pc:sldMkLst>
        <pc:spChg chg="mod">
          <ac:chgData name="sally harmer" userId="343ece6612476b3e" providerId="LiveId" clId="{75D9A090-2F0A-413C-90E7-7B99FDE89531}" dt="2022-08-25T15:17:18.126" v="3483" actId="122"/>
          <ac:spMkLst>
            <pc:docMk/>
            <pc:sldMk cId="88798055" sldId="314"/>
            <ac:spMk id="2" creationId="{AC36BE46-10C3-4224-B61B-C39D85D97719}"/>
          </ac:spMkLst>
        </pc:spChg>
      </pc:sldChg>
      <pc:sldChg chg="del ord">
        <pc:chgData name="sally harmer" userId="343ece6612476b3e" providerId="LiveId" clId="{75D9A090-2F0A-413C-90E7-7B99FDE89531}" dt="2022-08-25T14:36:00.196" v="2740" actId="2696"/>
        <pc:sldMkLst>
          <pc:docMk/>
          <pc:sldMk cId="2673293054" sldId="315"/>
        </pc:sldMkLst>
      </pc:sldChg>
      <pc:sldChg chg="modSp mod">
        <pc:chgData name="sally harmer" userId="343ece6612476b3e" providerId="LiveId" clId="{75D9A090-2F0A-413C-90E7-7B99FDE89531}" dt="2022-08-25T15:14:31.247" v="3416" actId="122"/>
        <pc:sldMkLst>
          <pc:docMk/>
          <pc:sldMk cId="516892422" sldId="316"/>
        </pc:sldMkLst>
        <pc:spChg chg="mod">
          <ac:chgData name="sally harmer" userId="343ece6612476b3e" providerId="LiveId" clId="{75D9A090-2F0A-413C-90E7-7B99FDE89531}" dt="2022-08-25T15:14:31.247" v="3416" actId="122"/>
          <ac:spMkLst>
            <pc:docMk/>
            <pc:sldMk cId="516892422" sldId="316"/>
            <ac:spMk id="2" creationId="{F82B5708-4ACE-477C-83BB-DE4EC759088F}"/>
          </ac:spMkLst>
        </pc:spChg>
        <pc:spChg chg="mod">
          <ac:chgData name="sally harmer" userId="343ece6612476b3e" providerId="LiveId" clId="{75D9A090-2F0A-413C-90E7-7B99FDE89531}" dt="2022-08-25T15:14:27.745" v="3415" actId="5793"/>
          <ac:spMkLst>
            <pc:docMk/>
            <pc:sldMk cId="516892422" sldId="316"/>
            <ac:spMk id="3" creationId="{985A61D6-5AEC-405E-A357-FC90D120E771}"/>
          </ac:spMkLst>
        </pc:spChg>
      </pc:sldChg>
      <pc:sldChg chg="modSp mod ord">
        <pc:chgData name="sally harmer" userId="343ece6612476b3e" providerId="LiveId" clId="{75D9A090-2F0A-413C-90E7-7B99FDE89531}" dt="2022-08-25T15:21:01.564" v="3536" actId="14100"/>
        <pc:sldMkLst>
          <pc:docMk/>
          <pc:sldMk cId="507246124" sldId="317"/>
        </pc:sldMkLst>
        <pc:spChg chg="mod">
          <ac:chgData name="sally harmer" userId="343ece6612476b3e" providerId="LiveId" clId="{75D9A090-2F0A-413C-90E7-7B99FDE89531}" dt="2022-08-25T14:20:37.689" v="2294" actId="20577"/>
          <ac:spMkLst>
            <pc:docMk/>
            <pc:sldMk cId="507246124" sldId="317"/>
            <ac:spMk id="2" creationId="{FF7B7CA6-1524-4B77-8D76-3842C9FFB929}"/>
          </ac:spMkLst>
        </pc:spChg>
        <pc:spChg chg="mod">
          <ac:chgData name="sally harmer" userId="343ece6612476b3e" providerId="LiveId" clId="{75D9A090-2F0A-413C-90E7-7B99FDE89531}" dt="2022-08-25T15:21:01.564" v="3536" actId="14100"/>
          <ac:spMkLst>
            <pc:docMk/>
            <pc:sldMk cId="507246124" sldId="317"/>
            <ac:spMk id="3" creationId="{BCDD5BA3-63CE-4472-A914-0DCCA2BB3155}"/>
          </ac:spMkLst>
        </pc:spChg>
      </pc:sldChg>
      <pc:sldChg chg="modSp mod">
        <pc:chgData name="sally harmer" userId="343ece6612476b3e" providerId="LiveId" clId="{75D9A090-2F0A-413C-90E7-7B99FDE89531}" dt="2022-09-07T06:32:22.199" v="3925" actId="14100"/>
        <pc:sldMkLst>
          <pc:docMk/>
          <pc:sldMk cId="1985519039" sldId="318"/>
        </pc:sldMkLst>
        <pc:spChg chg="mod">
          <ac:chgData name="sally harmer" userId="343ece6612476b3e" providerId="LiveId" clId="{75D9A090-2F0A-413C-90E7-7B99FDE89531}" dt="2022-08-25T15:14:49.527" v="3419" actId="122"/>
          <ac:spMkLst>
            <pc:docMk/>
            <pc:sldMk cId="1985519039" sldId="318"/>
            <ac:spMk id="2" creationId="{F515FE5F-AF3D-4905-A74A-AA6D278F4BE4}"/>
          </ac:spMkLst>
        </pc:spChg>
        <pc:spChg chg="mod">
          <ac:chgData name="sally harmer" userId="343ece6612476b3e" providerId="LiveId" clId="{75D9A090-2F0A-413C-90E7-7B99FDE89531}" dt="2022-09-07T06:32:22.199" v="3925" actId="14100"/>
          <ac:spMkLst>
            <pc:docMk/>
            <pc:sldMk cId="1985519039" sldId="318"/>
            <ac:spMk id="3" creationId="{53130E35-5F7C-492F-8AD1-48F1FAE54AC4}"/>
          </ac:spMkLst>
        </pc:spChg>
      </pc:sldChg>
      <pc:sldChg chg="modSp mod">
        <pc:chgData name="sally harmer" userId="343ece6612476b3e" providerId="LiveId" clId="{75D9A090-2F0A-413C-90E7-7B99FDE89531}" dt="2022-09-07T06:33:31.040" v="3935" actId="403"/>
        <pc:sldMkLst>
          <pc:docMk/>
          <pc:sldMk cId="691157576" sldId="319"/>
        </pc:sldMkLst>
        <pc:spChg chg="mod">
          <ac:chgData name="sally harmer" userId="343ece6612476b3e" providerId="LiveId" clId="{75D9A090-2F0A-413C-90E7-7B99FDE89531}" dt="2022-08-24T09:44:16.606" v="1976" actId="113"/>
          <ac:spMkLst>
            <pc:docMk/>
            <pc:sldMk cId="691157576" sldId="319"/>
            <ac:spMk id="2" creationId="{06C07F14-52C4-4692-9C3A-841B2C4A8D30}"/>
          </ac:spMkLst>
        </pc:spChg>
        <pc:spChg chg="mod">
          <ac:chgData name="sally harmer" userId="343ece6612476b3e" providerId="LiveId" clId="{75D9A090-2F0A-413C-90E7-7B99FDE89531}" dt="2022-09-07T06:33:31.040" v="3935" actId="403"/>
          <ac:spMkLst>
            <pc:docMk/>
            <pc:sldMk cId="691157576" sldId="319"/>
            <ac:spMk id="3" creationId="{163B7F17-4AF9-4FDE-B7EB-88CA5455808B}"/>
          </ac:spMkLst>
        </pc:spChg>
      </pc:sldChg>
      <pc:sldChg chg="del">
        <pc:chgData name="sally harmer" userId="343ece6612476b3e" providerId="LiveId" clId="{75D9A090-2F0A-413C-90E7-7B99FDE89531}" dt="2022-08-25T15:31:32.890" v="3704" actId="2696"/>
        <pc:sldMkLst>
          <pc:docMk/>
          <pc:sldMk cId="1167180679" sldId="321"/>
        </pc:sldMkLst>
      </pc:sldChg>
      <pc:sldChg chg="modSp mod ord">
        <pc:chgData name="sally harmer" userId="343ece6612476b3e" providerId="LiveId" clId="{75D9A090-2F0A-413C-90E7-7B99FDE89531}" dt="2022-09-07T11:05:59.291" v="3975" actId="20577"/>
        <pc:sldMkLst>
          <pc:docMk/>
          <pc:sldMk cId="1165480347" sldId="323"/>
        </pc:sldMkLst>
        <pc:spChg chg="mod">
          <ac:chgData name="sally harmer" userId="343ece6612476b3e" providerId="LiveId" clId="{75D9A090-2F0A-413C-90E7-7B99FDE89531}" dt="2022-09-07T11:05:59.291" v="3975" actId="20577"/>
          <ac:spMkLst>
            <pc:docMk/>
            <pc:sldMk cId="1165480347" sldId="323"/>
            <ac:spMk id="3" creationId="{E2179CB8-CE73-4027-A8DA-3B4C69E4D01C}"/>
          </ac:spMkLst>
        </pc:spChg>
      </pc:sldChg>
      <pc:sldChg chg="modSp mod ord">
        <pc:chgData name="sally harmer" userId="343ece6612476b3e" providerId="LiveId" clId="{75D9A090-2F0A-413C-90E7-7B99FDE89531}" dt="2022-08-25T15:42:42.203" v="3826"/>
        <pc:sldMkLst>
          <pc:docMk/>
          <pc:sldMk cId="1155852544" sldId="324"/>
        </pc:sldMkLst>
        <pc:spChg chg="mod">
          <ac:chgData name="sally harmer" userId="343ece6612476b3e" providerId="LiveId" clId="{75D9A090-2F0A-413C-90E7-7B99FDE89531}" dt="2022-08-25T15:06:40.134" v="3347" actId="122"/>
          <ac:spMkLst>
            <pc:docMk/>
            <pc:sldMk cId="1155852544" sldId="324"/>
            <ac:spMk id="2" creationId="{54D45B61-89B6-44E4-933A-687723FBEAC7}"/>
          </ac:spMkLst>
        </pc:spChg>
      </pc:sldChg>
      <pc:sldChg chg="modSp mod ord">
        <pc:chgData name="sally harmer" userId="343ece6612476b3e" providerId="LiveId" clId="{75D9A090-2F0A-413C-90E7-7B99FDE89531}" dt="2022-09-07T06:30:31.608" v="3919" actId="20577"/>
        <pc:sldMkLst>
          <pc:docMk/>
          <pc:sldMk cId="1206485959" sldId="326"/>
        </pc:sldMkLst>
        <pc:spChg chg="mod">
          <ac:chgData name="sally harmer" userId="343ece6612476b3e" providerId="LiveId" clId="{75D9A090-2F0A-413C-90E7-7B99FDE89531}" dt="2022-08-25T15:33:29.814" v="3719" actId="20577"/>
          <ac:spMkLst>
            <pc:docMk/>
            <pc:sldMk cId="1206485959" sldId="326"/>
            <ac:spMk id="2" creationId="{F3DECB98-DAB6-44CC-A89D-682A828FCC96}"/>
          </ac:spMkLst>
        </pc:spChg>
        <pc:spChg chg="mod">
          <ac:chgData name="sally harmer" userId="343ece6612476b3e" providerId="LiveId" clId="{75D9A090-2F0A-413C-90E7-7B99FDE89531}" dt="2022-09-07T06:30:31.608" v="3919" actId="20577"/>
          <ac:spMkLst>
            <pc:docMk/>
            <pc:sldMk cId="1206485959" sldId="326"/>
            <ac:spMk id="3" creationId="{5162E254-D6C0-4E2D-8241-46421F2F41C9}"/>
          </ac:spMkLst>
        </pc:spChg>
      </pc:sldChg>
      <pc:sldChg chg="addSp modSp mod ord">
        <pc:chgData name="sally harmer" userId="343ece6612476b3e" providerId="LiveId" clId="{75D9A090-2F0A-413C-90E7-7B99FDE89531}" dt="2022-08-25T15:18:47.348" v="3510" actId="27636"/>
        <pc:sldMkLst>
          <pc:docMk/>
          <pc:sldMk cId="834242112" sldId="328"/>
        </pc:sldMkLst>
        <pc:spChg chg="mod">
          <ac:chgData name="sally harmer" userId="343ece6612476b3e" providerId="LiveId" clId="{75D9A090-2F0A-413C-90E7-7B99FDE89531}" dt="2022-08-24T09:42:33.069" v="1959" actId="122"/>
          <ac:spMkLst>
            <pc:docMk/>
            <pc:sldMk cId="834242112" sldId="328"/>
            <ac:spMk id="2" creationId="{F5CB0018-F6D1-4AE9-9F42-D1DD219090E7}"/>
          </ac:spMkLst>
        </pc:spChg>
        <pc:spChg chg="mod">
          <ac:chgData name="sally harmer" userId="343ece6612476b3e" providerId="LiveId" clId="{75D9A090-2F0A-413C-90E7-7B99FDE89531}" dt="2022-08-25T15:18:47.348" v="3510" actId="27636"/>
          <ac:spMkLst>
            <pc:docMk/>
            <pc:sldMk cId="834242112" sldId="328"/>
            <ac:spMk id="3" creationId="{29AD1170-EA9D-4E53-81AE-841BF05B8F3B}"/>
          </ac:spMkLst>
        </pc:spChg>
        <pc:picChg chg="add mod ord modCrop">
          <ac:chgData name="sally harmer" userId="343ece6612476b3e" providerId="LiveId" clId="{75D9A090-2F0A-413C-90E7-7B99FDE89531}" dt="2022-08-25T15:18:38.089" v="3508" actId="14100"/>
          <ac:picMkLst>
            <pc:docMk/>
            <pc:sldMk cId="834242112" sldId="328"/>
            <ac:picMk id="7" creationId="{2188B574-CCCE-5D95-84D6-78902C13BCF7}"/>
          </ac:picMkLst>
        </pc:picChg>
      </pc:sldChg>
      <pc:sldChg chg="modSp mod ord">
        <pc:chgData name="sally harmer" userId="343ece6612476b3e" providerId="LiveId" clId="{75D9A090-2F0A-413C-90E7-7B99FDE89531}" dt="2022-09-07T06:34:39.598" v="3937" actId="14100"/>
        <pc:sldMkLst>
          <pc:docMk/>
          <pc:sldMk cId="2627695890" sldId="329"/>
        </pc:sldMkLst>
        <pc:spChg chg="mod">
          <ac:chgData name="sally harmer" userId="343ece6612476b3e" providerId="LiveId" clId="{75D9A090-2F0A-413C-90E7-7B99FDE89531}" dt="2022-09-07T06:34:39.598" v="3937" actId="14100"/>
          <ac:spMkLst>
            <pc:docMk/>
            <pc:sldMk cId="2627695890" sldId="329"/>
            <ac:spMk id="3" creationId="{D6E42650-16DE-4F39-91BE-08EF7FA3FD80}"/>
          </ac:spMkLst>
        </pc:spChg>
      </pc:sldChg>
      <pc:sldChg chg="modSp del mod modClrScheme chgLayout">
        <pc:chgData name="sally harmer" userId="343ece6612476b3e" providerId="LiveId" clId="{75D9A090-2F0A-413C-90E7-7B99FDE89531}" dt="2022-08-21T15:24:47.615" v="1198" actId="2696"/>
        <pc:sldMkLst>
          <pc:docMk/>
          <pc:sldMk cId="3062149260" sldId="330"/>
        </pc:sldMkLst>
        <pc:spChg chg="mod ord">
          <ac:chgData name="sally harmer" userId="343ece6612476b3e" providerId="LiveId" clId="{75D9A090-2F0A-413C-90E7-7B99FDE89531}" dt="2022-08-21T15:12:06.296" v="647" actId="700"/>
          <ac:spMkLst>
            <pc:docMk/>
            <pc:sldMk cId="3062149260" sldId="330"/>
            <ac:spMk id="2" creationId="{DF79DA5B-C83B-4A2D-B24E-29DAA91D2EFA}"/>
          </ac:spMkLst>
        </pc:spChg>
        <pc:spChg chg="mod ord">
          <ac:chgData name="sally harmer" userId="343ece6612476b3e" providerId="LiveId" clId="{75D9A090-2F0A-413C-90E7-7B99FDE89531}" dt="2022-08-21T15:12:06.296" v="647" actId="700"/>
          <ac:spMkLst>
            <pc:docMk/>
            <pc:sldMk cId="3062149260" sldId="330"/>
            <ac:spMk id="4" creationId="{772A2C9B-F7A1-4DF4-A50E-1A7A3D5F2457}"/>
          </ac:spMkLst>
        </pc:spChg>
        <pc:spChg chg="mod ord">
          <ac:chgData name="sally harmer" userId="343ece6612476b3e" providerId="LiveId" clId="{75D9A090-2F0A-413C-90E7-7B99FDE89531}" dt="2022-08-21T15:12:06.296" v="647" actId="700"/>
          <ac:spMkLst>
            <pc:docMk/>
            <pc:sldMk cId="3062149260" sldId="330"/>
            <ac:spMk id="5" creationId="{2CA58DF7-13E1-4F5B-A125-5CA75E505617}"/>
          </ac:spMkLst>
        </pc:spChg>
        <pc:spChg chg="mod ord">
          <ac:chgData name="sally harmer" userId="343ece6612476b3e" providerId="LiveId" clId="{75D9A090-2F0A-413C-90E7-7B99FDE89531}" dt="2022-08-21T15:12:06.296" v="647" actId="700"/>
          <ac:spMkLst>
            <pc:docMk/>
            <pc:sldMk cId="3062149260" sldId="330"/>
            <ac:spMk id="8" creationId="{4E619417-6C0C-48AC-8A25-03C1313EF025}"/>
          </ac:spMkLst>
        </pc:spChg>
        <pc:picChg chg="mod ord">
          <ac:chgData name="sally harmer" userId="343ece6612476b3e" providerId="LiveId" clId="{75D9A090-2F0A-413C-90E7-7B99FDE89531}" dt="2022-08-21T15:12:06.296" v="647" actId="700"/>
          <ac:picMkLst>
            <pc:docMk/>
            <pc:sldMk cId="3062149260" sldId="330"/>
            <ac:picMk id="7" creationId="{9E87149A-C9B2-4498-9242-334B92EF38F7}"/>
          </ac:picMkLst>
        </pc:picChg>
      </pc:sldChg>
      <pc:sldChg chg="addSp delSp modSp del mod ord">
        <pc:chgData name="sally harmer" userId="343ece6612476b3e" providerId="LiveId" clId="{75D9A090-2F0A-413C-90E7-7B99FDE89531}" dt="2022-08-25T15:43:45.663" v="3832" actId="2696"/>
        <pc:sldMkLst>
          <pc:docMk/>
          <pc:sldMk cId="2635411427" sldId="331"/>
        </pc:sldMkLst>
        <pc:spChg chg="mod">
          <ac:chgData name="sally harmer" userId="343ece6612476b3e" providerId="LiveId" clId="{75D9A090-2F0A-413C-90E7-7B99FDE89531}" dt="2022-08-24T09:55:06.476" v="2192" actId="113"/>
          <ac:spMkLst>
            <pc:docMk/>
            <pc:sldMk cId="2635411427" sldId="331"/>
            <ac:spMk id="2" creationId="{44227DDA-62DB-49BA-BB3E-7E79965D1B6D}"/>
          </ac:spMkLst>
        </pc:spChg>
        <pc:spChg chg="add del mod">
          <ac:chgData name="sally harmer" userId="343ece6612476b3e" providerId="LiveId" clId="{75D9A090-2F0A-413C-90E7-7B99FDE89531}" dt="2022-08-21T15:17:46.448" v="771" actId="931"/>
          <ac:spMkLst>
            <pc:docMk/>
            <pc:sldMk cId="2635411427" sldId="331"/>
            <ac:spMk id="6" creationId="{3CFB920D-19CE-9A89-4FD1-C96D54B918E9}"/>
          </ac:spMkLst>
        </pc:spChg>
        <pc:spChg chg="mod">
          <ac:chgData name="sally harmer" userId="343ece6612476b3e" providerId="LiveId" clId="{75D9A090-2F0A-413C-90E7-7B99FDE89531}" dt="2022-08-25T15:26:20.474" v="3673" actId="20577"/>
          <ac:spMkLst>
            <pc:docMk/>
            <pc:sldMk cId="2635411427" sldId="331"/>
            <ac:spMk id="8" creationId="{D91B730B-D6EC-4BC3-BF7F-6153FF3A1B68}"/>
          </ac:spMkLst>
        </pc:spChg>
        <pc:spChg chg="add del mod">
          <ac:chgData name="sally harmer" userId="343ece6612476b3e" providerId="LiveId" clId="{75D9A090-2F0A-413C-90E7-7B99FDE89531}" dt="2022-08-21T15:18:28.823" v="774" actId="931"/>
          <ac:spMkLst>
            <pc:docMk/>
            <pc:sldMk cId="2635411427" sldId="331"/>
            <ac:spMk id="12" creationId="{3B09C37D-BBD8-87F5-E4D0-05DCD4BB3038}"/>
          </ac:spMkLst>
        </pc:spChg>
        <pc:spChg chg="add mod">
          <ac:chgData name="sally harmer" userId="343ece6612476b3e" providerId="LiveId" clId="{75D9A090-2F0A-413C-90E7-7B99FDE89531}" dt="2022-08-25T15:43:12.830" v="3829" actId="21"/>
          <ac:spMkLst>
            <pc:docMk/>
            <pc:sldMk cId="2635411427" sldId="331"/>
            <ac:spMk id="16" creationId="{849225C4-4BE5-4E90-E4D2-84DA87F1980C}"/>
          </ac:spMkLst>
        </pc:spChg>
        <pc:picChg chg="del">
          <ac:chgData name="sally harmer" userId="343ece6612476b3e" providerId="LiveId" clId="{75D9A090-2F0A-413C-90E7-7B99FDE89531}" dt="2022-08-21T15:17:30.124" v="770" actId="21"/>
          <ac:picMkLst>
            <pc:docMk/>
            <pc:sldMk cId="2635411427" sldId="331"/>
            <ac:picMk id="7" creationId="{D10524BA-80C7-4226-8003-0D8FB4CCBD70}"/>
          </ac:picMkLst>
        </pc:picChg>
        <pc:picChg chg="add del mod">
          <ac:chgData name="sally harmer" userId="343ece6612476b3e" providerId="LiveId" clId="{75D9A090-2F0A-413C-90E7-7B99FDE89531}" dt="2022-08-21T15:17:58.738" v="773" actId="21"/>
          <ac:picMkLst>
            <pc:docMk/>
            <pc:sldMk cId="2635411427" sldId="331"/>
            <ac:picMk id="10" creationId="{A6EC4DE0-86DA-D5C2-798A-7A98E3F3C51F}"/>
          </ac:picMkLst>
        </pc:picChg>
        <pc:picChg chg="add del mod modCrop">
          <ac:chgData name="sally harmer" userId="343ece6612476b3e" providerId="LiveId" clId="{75D9A090-2F0A-413C-90E7-7B99FDE89531}" dt="2022-08-25T15:43:12.830" v="3829" actId="21"/>
          <ac:picMkLst>
            <pc:docMk/>
            <pc:sldMk cId="2635411427" sldId="331"/>
            <ac:picMk id="14" creationId="{EC3ED581-67F0-BDD2-C6E7-ADBEED5B6534}"/>
          </ac:picMkLst>
        </pc:picChg>
      </pc:sldChg>
      <pc:sldChg chg="delSp modSp mod">
        <pc:chgData name="sally harmer" userId="343ece6612476b3e" providerId="LiveId" clId="{75D9A090-2F0A-413C-90E7-7B99FDE89531}" dt="2022-08-24T09:54:45.005" v="2188" actId="113"/>
        <pc:sldMkLst>
          <pc:docMk/>
          <pc:sldMk cId="926900216" sldId="332"/>
        </pc:sldMkLst>
        <pc:spChg chg="mod">
          <ac:chgData name="sally harmer" userId="343ece6612476b3e" providerId="LiveId" clId="{75D9A090-2F0A-413C-90E7-7B99FDE89531}" dt="2022-08-24T09:54:45.005" v="2188" actId="113"/>
          <ac:spMkLst>
            <pc:docMk/>
            <pc:sldMk cId="926900216" sldId="332"/>
            <ac:spMk id="2" creationId="{8FC3A993-3A98-4FBB-9FB5-8706473B0876}"/>
          </ac:spMkLst>
        </pc:spChg>
        <pc:spChg chg="mod">
          <ac:chgData name="sally harmer" userId="343ece6612476b3e" providerId="LiveId" clId="{75D9A090-2F0A-413C-90E7-7B99FDE89531}" dt="2022-08-21T15:20:49.878" v="905" actId="20577"/>
          <ac:spMkLst>
            <pc:docMk/>
            <pc:sldMk cId="926900216" sldId="332"/>
            <ac:spMk id="3" creationId="{C46A2F3C-707B-4959-93E2-9A29A2DDC85C}"/>
          </ac:spMkLst>
        </pc:spChg>
        <pc:picChg chg="del">
          <ac:chgData name="sally harmer" userId="343ece6612476b3e" providerId="LiveId" clId="{75D9A090-2F0A-413C-90E7-7B99FDE89531}" dt="2022-08-21T15:20:44.124" v="904" actId="21"/>
          <ac:picMkLst>
            <pc:docMk/>
            <pc:sldMk cId="926900216" sldId="332"/>
            <ac:picMk id="7" creationId="{CD5630C2-E411-41DA-9EB7-E0D10E6D0136}"/>
          </ac:picMkLst>
        </pc:picChg>
      </pc:sldChg>
      <pc:sldChg chg="addSp delSp modSp mod">
        <pc:chgData name="sally harmer" userId="343ece6612476b3e" providerId="LiveId" clId="{75D9A090-2F0A-413C-90E7-7B99FDE89531}" dt="2022-09-07T06:29:59.154" v="3910" actId="14100"/>
        <pc:sldMkLst>
          <pc:docMk/>
          <pc:sldMk cId="2494862797" sldId="333"/>
        </pc:sldMkLst>
        <pc:spChg chg="add mod">
          <ac:chgData name="sally harmer" userId="343ece6612476b3e" providerId="LiveId" clId="{75D9A090-2F0A-413C-90E7-7B99FDE89531}" dt="2022-08-24T09:25:14.301" v="1650" actId="14100"/>
          <ac:spMkLst>
            <pc:docMk/>
            <pc:sldMk cId="2494862797" sldId="333"/>
            <ac:spMk id="2" creationId="{144EB944-A8A6-6E2B-6E21-8D3A2E347BAD}"/>
          </ac:spMkLst>
        </pc:spChg>
        <pc:spChg chg="del mod">
          <ac:chgData name="sally harmer" userId="343ece6612476b3e" providerId="LiveId" clId="{75D9A090-2F0A-413C-90E7-7B99FDE89531}" dt="2022-08-24T09:23:24.872" v="1624" actId="478"/>
          <ac:spMkLst>
            <pc:docMk/>
            <pc:sldMk cId="2494862797" sldId="333"/>
            <ac:spMk id="188419" creationId="{769C0D32-C44D-448F-B43A-BFF5F2FBBBCB}"/>
          </ac:spMkLst>
        </pc:spChg>
        <pc:picChg chg="mod">
          <ac:chgData name="sally harmer" userId="343ece6612476b3e" providerId="LiveId" clId="{75D9A090-2F0A-413C-90E7-7B99FDE89531}" dt="2022-09-07T06:29:59.154" v="3910" actId="14100"/>
          <ac:picMkLst>
            <pc:docMk/>
            <pc:sldMk cId="2494862797" sldId="333"/>
            <ac:picMk id="188418" creationId="{B247BE19-94A3-4E9F-9D75-0A6C8340F657}"/>
          </ac:picMkLst>
        </pc:picChg>
      </pc:sldChg>
      <pc:sldChg chg="modSp mod ord">
        <pc:chgData name="sally harmer" userId="343ece6612476b3e" providerId="LiveId" clId="{75D9A090-2F0A-413C-90E7-7B99FDE89531}" dt="2022-08-25T15:17:23.135" v="3484" actId="122"/>
        <pc:sldMkLst>
          <pc:docMk/>
          <pc:sldMk cId="1841393126" sldId="334"/>
        </pc:sldMkLst>
        <pc:spChg chg="mod">
          <ac:chgData name="sally harmer" userId="343ece6612476b3e" providerId="LiveId" clId="{75D9A090-2F0A-413C-90E7-7B99FDE89531}" dt="2022-08-25T15:17:23.135" v="3484" actId="122"/>
          <ac:spMkLst>
            <pc:docMk/>
            <pc:sldMk cId="1841393126" sldId="334"/>
            <ac:spMk id="2" creationId="{81E133B1-8F27-4E5C-ADBC-313E6D4FD8B6}"/>
          </ac:spMkLst>
        </pc:spChg>
      </pc:sldChg>
      <pc:sldChg chg="modSp mod">
        <pc:chgData name="sally harmer" userId="343ece6612476b3e" providerId="LiveId" clId="{75D9A090-2F0A-413C-90E7-7B99FDE89531}" dt="2022-08-25T16:09:14.048" v="3872" actId="20577"/>
        <pc:sldMkLst>
          <pc:docMk/>
          <pc:sldMk cId="781981828" sldId="335"/>
        </pc:sldMkLst>
        <pc:spChg chg="mod">
          <ac:chgData name="sally harmer" userId="343ece6612476b3e" providerId="LiveId" clId="{75D9A090-2F0A-413C-90E7-7B99FDE89531}" dt="2022-08-25T16:09:14.048" v="3872" actId="20577"/>
          <ac:spMkLst>
            <pc:docMk/>
            <pc:sldMk cId="781981828" sldId="335"/>
            <ac:spMk id="3" creationId="{D9F9F0FE-81E8-4F83-9CA2-F80A187E38A7}"/>
          </ac:spMkLst>
        </pc:spChg>
      </pc:sldChg>
      <pc:sldChg chg="del ord">
        <pc:chgData name="sally harmer" userId="343ece6612476b3e" providerId="LiveId" clId="{75D9A090-2F0A-413C-90E7-7B99FDE89531}" dt="2022-08-25T14:51:23.556" v="2945" actId="2696"/>
        <pc:sldMkLst>
          <pc:docMk/>
          <pc:sldMk cId="854809393" sldId="336"/>
        </pc:sldMkLst>
      </pc:sldChg>
      <pc:sldChg chg="modSp mod ord">
        <pc:chgData name="sally harmer" userId="343ece6612476b3e" providerId="LiveId" clId="{75D9A090-2F0A-413C-90E7-7B99FDE89531}" dt="2022-08-25T14:50:25.157" v="2942"/>
        <pc:sldMkLst>
          <pc:docMk/>
          <pc:sldMk cId="2748580413" sldId="337"/>
        </pc:sldMkLst>
        <pc:spChg chg="mod">
          <ac:chgData name="sally harmer" userId="343ece6612476b3e" providerId="LiveId" clId="{75D9A090-2F0A-413C-90E7-7B99FDE89531}" dt="2022-08-25T14:16:01.852" v="2253" actId="20577"/>
          <ac:spMkLst>
            <pc:docMk/>
            <pc:sldMk cId="2748580413" sldId="337"/>
            <ac:spMk id="2" creationId="{4FC317A2-6040-43BD-B90D-52A958FE9C4E}"/>
          </ac:spMkLst>
        </pc:spChg>
      </pc:sldChg>
      <pc:sldChg chg="modSp new mod">
        <pc:chgData name="sally harmer" userId="343ece6612476b3e" providerId="LiveId" clId="{75D9A090-2F0A-413C-90E7-7B99FDE89531}" dt="2022-09-07T06:28:40.805" v="3903" actId="20577"/>
        <pc:sldMkLst>
          <pc:docMk/>
          <pc:sldMk cId="108881375" sldId="338"/>
        </pc:sldMkLst>
        <pc:spChg chg="mod">
          <ac:chgData name="sally harmer" userId="343ece6612476b3e" providerId="LiveId" clId="{75D9A090-2F0A-413C-90E7-7B99FDE89531}" dt="2022-08-24T09:13:19.429" v="1419" actId="113"/>
          <ac:spMkLst>
            <pc:docMk/>
            <pc:sldMk cId="108881375" sldId="338"/>
            <ac:spMk id="2" creationId="{AD97CB9E-E64E-BCF8-989B-FA4A001E75EB}"/>
          </ac:spMkLst>
        </pc:spChg>
        <pc:spChg chg="mod">
          <ac:chgData name="sally harmer" userId="343ece6612476b3e" providerId="LiveId" clId="{75D9A090-2F0A-413C-90E7-7B99FDE89531}" dt="2022-09-07T06:28:40.805" v="3903" actId="20577"/>
          <ac:spMkLst>
            <pc:docMk/>
            <pc:sldMk cId="108881375" sldId="338"/>
            <ac:spMk id="3" creationId="{A1D07A1F-B8C7-A247-733E-22B93A91C633}"/>
          </ac:spMkLst>
        </pc:spChg>
      </pc:sldChg>
      <pc:sldChg chg="addSp delSp modSp new mod ord">
        <pc:chgData name="sally harmer" userId="343ece6612476b3e" providerId="LiveId" clId="{75D9A090-2F0A-413C-90E7-7B99FDE89531}" dt="2022-09-07T06:28:13.979" v="3887" actId="27636"/>
        <pc:sldMkLst>
          <pc:docMk/>
          <pc:sldMk cId="3223021730" sldId="339"/>
        </pc:sldMkLst>
        <pc:spChg chg="mod">
          <ac:chgData name="sally harmer" userId="343ece6612476b3e" providerId="LiveId" clId="{75D9A090-2F0A-413C-90E7-7B99FDE89531}" dt="2022-08-24T09:13:09.607" v="1418" actId="113"/>
          <ac:spMkLst>
            <pc:docMk/>
            <pc:sldMk cId="3223021730" sldId="339"/>
            <ac:spMk id="2" creationId="{DAE12168-0C35-C889-F86F-520ED3A5F9EE}"/>
          </ac:spMkLst>
        </pc:spChg>
        <pc:spChg chg="mod">
          <ac:chgData name="sally harmer" userId="343ece6612476b3e" providerId="LiveId" clId="{75D9A090-2F0A-413C-90E7-7B99FDE89531}" dt="2022-09-07T06:28:13.979" v="3887" actId="27636"/>
          <ac:spMkLst>
            <pc:docMk/>
            <pc:sldMk cId="3223021730" sldId="339"/>
            <ac:spMk id="3" creationId="{2664B906-D1CD-D999-5E64-4D9CA50A72E0}"/>
          </ac:spMkLst>
        </pc:spChg>
        <pc:picChg chg="add del mod">
          <ac:chgData name="sally harmer" userId="343ece6612476b3e" providerId="LiveId" clId="{75D9A090-2F0A-413C-90E7-7B99FDE89531}" dt="2022-08-25T15:48:18.165" v="3837" actId="21"/>
          <ac:picMkLst>
            <pc:docMk/>
            <pc:sldMk cId="3223021730" sldId="339"/>
            <ac:picMk id="5" creationId="{A4202A8B-8F81-A86B-6A67-E1120C50C728}"/>
          </ac:picMkLst>
        </pc:picChg>
        <pc:picChg chg="add mod ord">
          <ac:chgData name="sally harmer" userId="343ece6612476b3e" providerId="LiveId" clId="{75D9A090-2F0A-413C-90E7-7B99FDE89531}" dt="2022-08-25T15:51:36.810" v="3844" actId="171"/>
          <ac:picMkLst>
            <pc:docMk/>
            <pc:sldMk cId="3223021730" sldId="339"/>
            <ac:picMk id="6" creationId="{003A61B3-95AC-ECE2-3DE7-D72567A28EAB}"/>
          </ac:picMkLst>
        </pc:picChg>
      </pc:sldChg>
      <pc:sldChg chg="addSp delSp modSp new mod ord modClrScheme chgLayout">
        <pc:chgData name="sally harmer" userId="343ece6612476b3e" providerId="LiveId" clId="{75D9A090-2F0A-413C-90E7-7B99FDE89531}" dt="2022-08-25T15:20:38.736" v="3534" actId="27636"/>
        <pc:sldMkLst>
          <pc:docMk/>
          <pc:sldMk cId="3780513024" sldId="340"/>
        </pc:sldMkLst>
        <pc:spChg chg="del mod ord">
          <ac:chgData name="sally harmer" userId="343ece6612476b3e" providerId="LiveId" clId="{75D9A090-2F0A-413C-90E7-7B99FDE89531}" dt="2022-08-21T15:12:13.019" v="649" actId="700"/>
          <ac:spMkLst>
            <pc:docMk/>
            <pc:sldMk cId="3780513024" sldId="340"/>
            <ac:spMk id="2" creationId="{00A5B724-B298-DF0F-3ED1-A4987CD9B0C7}"/>
          </ac:spMkLst>
        </pc:spChg>
        <pc:spChg chg="del mod ord">
          <ac:chgData name="sally harmer" userId="343ece6612476b3e" providerId="LiveId" clId="{75D9A090-2F0A-413C-90E7-7B99FDE89531}" dt="2022-08-21T15:12:13.019" v="649" actId="700"/>
          <ac:spMkLst>
            <pc:docMk/>
            <pc:sldMk cId="3780513024" sldId="340"/>
            <ac:spMk id="3" creationId="{0E4DAB39-D8BE-877D-C118-FD76B7313F75}"/>
          </ac:spMkLst>
        </pc:spChg>
        <pc:spChg chg="del">
          <ac:chgData name="sally harmer" userId="343ece6612476b3e" providerId="LiveId" clId="{75D9A090-2F0A-413C-90E7-7B99FDE89531}" dt="2022-08-21T15:12:13.019" v="649" actId="700"/>
          <ac:spMkLst>
            <pc:docMk/>
            <pc:sldMk cId="3780513024" sldId="340"/>
            <ac:spMk id="4" creationId="{E2B877D5-5656-E59A-EB09-A76C846B2231}"/>
          </ac:spMkLst>
        </pc:spChg>
        <pc:spChg chg="add mod ord">
          <ac:chgData name="sally harmer" userId="343ece6612476b3e" providerId="LiveId" clId="{75D9A090-2F0A-413C-90E7-7B99FDE89531}" dt="2022-08-25T14:52:01.230" v="2953" actId="122"/>
          <ac:spMkLst>
            <pc:docMk/>
            <pc:sldMk cId="3780513024" sldId="340"/>
            <ac:spMk id="5" creationId="{0101AA87-0669-B66D-7819-7B926BBA090F}"/>
          </ac:spMkLst>
        </pc:spChg>
        <pc:spChg chg="add mod ord">
          <ac:chgData name="sally harmer" userId="343ece6612476b3e" providerId="LiveId" clId="{75D9A090-2F0A-413C-90E7-7B99FDE89531}" dt="2022-08-25T15:20:38.736" v="3534" actId="27636"/>
          <ac:spMkLst>
            <pc:docMk/>
            <pc:sldMk cId="3780513024" sldId="340"/>
            <ac:spMk id="6" creationId="{E928C4D0-DEBF-1613-9F3B-8BF8AF82CF9C}"/>
          </ac:spMkLst>
        </pc:spChg>
      </pc:sldChg>
      <pc:sldChg chg="new del">
        <pc:chgData name="sally harmer" userId="343ece6612476b3e" providerId="LiveId" clId="{75D9A090-2F0A-413C-90E7-7B99FDE89531}" dt="2022-08-21T15:11:59.694" v="645" actId="2696"/>
        <pc:sldMkLst>
          <pc:docMk/>
          <pc:sldMk cId="4240797435" sldId="340"/>
        </pc:sldMkLst>
      </pc:sldChg>
      <pc:sldChg chg="new del">
        <pc:chgData name="sally harmer" userId="343ece6612476b3e" providerId="LiveId" clId="{75D9A090-2F0A-413C-90E7-7B99FDE89531}" dt="2022-08-21T15:11:56.894" v="644" actId="2696"/>
        <pc:sldMkLst>
          <pc:docMk/>
          <pc:sldMk cId="930050212" sldId="341"/>
        </pc:sldMkLst>
      </pc:sldChg>
      <pc:sldChg chg="addSp delSp modSp new mod ord modClrScheme chgLayout">
        <pc:chgData name="sally harmer" userId="343ece6612476b3e" providerId="LiveId" clId="{75D9A090-2F0A-413C-90E7-7B99FDE89531}" dt="2022-08-25T15:28:34.762" v="3695" actId="27636"/>
        <pc:sldMkLst>
          <pc:docMk/>
          <pc:sldMk cId="2613480472" sldId="341"/>
        </pc:sldMkLst>
        <pc:spChg chg="del mod ord">
          <ac:chgData name="sally harmer" userId="343ece6612476b3e" providerId="LiveId" clId="{75D9A090-2F0A-413C-90E7-7B99FDE89531}" dt="2022-08-21T15:25:00.925" v="1200" actId="700"/>
          <ac:spMkLst>
            <pc:docMk/>
            <pc:sldMk cId="2613480472" sldId="341"/>
            <ac:spMk id="2" creationId="{0154AA20-7078-8D6E-4F8F-7D58A274D306}"/>
          </ac:spMkLst>
        </pc:spChg>
        <pc:spChg chg="del mod ord">
          <ac:chgData name="sally harmer" userId="343ece6612476b3e" providerId="LiveId" clId="{75D9A090-2F0A-413C-90E7-7B99FDE89531}" dt="2022-08-21T15:25:00.925" v="1200" actId="700"/>
          <ac:spMkLst>
            <pc:docMk/>
            <pc:sldMk cId="2613480472" sldId="341"/>
            <ac:spMk id="3" creationId="{F6DD426C-7EF2-71E5-244C-7A7EF9EF85C5}"/>
          </ac:spMkLst>
        </pc:spChg>
        <pc:spChg chg="del">
          <ac:chgData name="sally harmer" userId="343ece6612476b3e" providerId="LiveId" clId="{75D9A090-2F0A-413C-90E7-7B99FDE89531}" dt="2022-08-21T15:25:00.925" v="1200" actId="700"/>
          <ac:spMkLst>
            <pc:docMk/>
            <pc:sldMk cId="2613480472" sldId="341"/>
            <ac:spMk id="4" creationId="{9D4B1196-27E8-8AD8-46C6-00ABEA585308}"/>
          </ac:spMkLst>
        </pc:spChg>
        <pc:spChg chg="add mod ord">
          <ac:chgData name="sally harmer" userId="343ece6612476b3e" providerId="LiveId" clId="{75D9A090-2F0A-413C-90E7-7B99FDE89531}" dt="2022-08-24T09:54:58.730" v="2191" actId="113"/>
          <ac:spMkLst>
            <pc:docMk/>
            <pc:sldMk cId="2613480472" sldId="341"/>
            <ac:spMk id="5" creationId="{41979DE2-4BC7-83BE-ABA4-0C60BA666BDA}"/>
          </ac:spMkLst>
        </pc:spChg>
        <pc:spChg chg="add mod ord">
          <ac:chgData name="sally harmer" userId="343ece6612476b3e" providerId="LiveId" clId="{75D9A090-2F0A-413C-90E7-7B99FDE89531}" dt="2022-08-25T15:28:34.762" v="3695" actId="27636"/>
          <ac:spMkLst>
            <pc:docMk/>
            <pc:sldMk cId="2613480472" sldId="341"/>
            <ac:spMk id="6" creationId="{3C1EABF8-DAD8-AFCD-8E7E-4CA219701AA4}"/>
          </ac:spMkLst>
        </pc:spChg>
      </pc:sldChg>
      <pc:sldChg chg="modSp new del mod">
        <pc:chgData name="sally harmer" userId="343ece6612476b3e" providerId="LiveId" clId="{75D9A090-2F0A-413C-90E7-7B99FDE89531}" dt="2022-08-25T14:55:33.461" v="3181" actId="2696"/>
        <pc:sldMkLst>
          <pc:docMk/>
          <pc:sldMk cId="775101972" sldId="342"/>
        </pc:sldMkLst>
        <pc:spChg chg="mod">
          <ac:chgData name="sally harmer" userId="343ece6612476b3e" providerId="LiveId" clId="{75D9A090-2F0A-413C-90E7-7B99FDE89531}" dt="2022-08-25T14:53:44.305" v="3063" actId="122"/>
          <ac:spMkLst>
            <pc:docMk/>
            <pc:sldMk cId="775101972" sldId="342"/>
            <ac:spMk id="2" creationId="{9E820308-8668-A919-A95F-9DDDF128C139}"/>
          </ac:spMkLst>
        </pc:spChg>
        <pc:spChg chg="mod">
          <ac:chgData name="sally harmer" userId="343ece6612476b3e" providerId="LiveId" clId="{75D9A090-2F0A-413C-90E7-7B99FDE89531}" dt="2022-08-25T14:55:05.593" v="3180" actId="20577"/>
          <ac:spMkLst>
            <pc:docMk/>
            <pc:sldMk cId="775101972" sldId="342"/>
            <ac:spMk id="3" creationId="{718DC934-6737-BC34-130C-924A112ADAD1}"/>
          </ac:spMkLst>
        </pc:spChg>
      </pc:sldChg>
      <pc:sldChg chg="modSp new mod ord">
        <pc:chgData name="sally harmer" userId="343ece6612476b3e" providerId="LiveId" clId="{75D9A090-2F0A-413C-90E7-7B99FDE89531}" dt="2022-09-07T06:36:32.709" v="3945" actId="948"/>
        <pc:sldMkLst>
          <pc:docMk/>
          <pc:sldMk cId="3150926235" sldId="343"/>
        </pc:sldMkLst>
        <pc:spChg chg="mod">
          <ac:chgData name="sally harmer" userId="343ece6612476b3e" providerId="LiveId" clId="{75D9A090-2F0A-413C-90E7-7B99FDE89531}" dt="2022-08-24T09:45:14.477" v="1997" actId="20577"/>
          <ac:spMkLst>
            <pc:docMk/>
            <pc:sldMk cId="3150926235" sldId="343"/>
            <ac:spMk id="2" creationId="{4FBCE8ED-C740-B94D-7991-2F219FC09196}"/>
          </ac:spMkLst>
        </pc:spChg>
        <pc:spChg chg="mod">
          <ac:chgData name="sally harmer" userId="343ece6612476b3e" providerId="LiveId" clId="{75D9A090-2F0A-413C-90E7-7B99FDE89531}" dt="2022-09-07T06:36:32.709" v="3945" actId="948"/>
          <ac:spMkLst>
            <pc:docMk/>
            <pc:sldMk cId="3150926235" sldId="343"/>
            <ac:spMk id="3" creationId="{015FC5B4-0046-0B72-0386-397EE2866224}"/>
          </ac:spMkLst>
        </pc:spChg>
      </pc:sldChg>
      <pc:sldChg chg="modSp new mod">
        <pc:chgData name="sally harmer" userId="343ece6612476b3e" providerId="LiveId" clId="{75D9A090-2F0A-413C-90E7-7B99FDE89531}" dt="2022-09-07T11:01:19.844" v="3949" actId="20577"/>
        <pc:sldMkLst>
          <pc:docMk/>
          <pc:sldMk cId="4101188760" sldId="344"/>
        </pc:sldMkLst>
        <pc:spChg chg="mod">
          <ac:chgData name="sally harmer" userId="343ece6612476b3e" providerId="LiveId" clId="{75D9A090-2F0A-413C-90E7-7B99FDE89531}" dt="2022-08-25T14:45:20.136" v="2882" actId="20577"/>
          <ac:spMkLst>
            <pc:docMk/>
            <pc:sldMk cId="4101188760" sldId="344"/>
            <ac:spMk id="2" creationId="{5EF62B00-96B1-BF1D-2983-09C644C86C6E}"/>
          </ac:spMkLst>
        </pc:spChg>
        <pc:spChg chg="mod">
          <ac:chgData name="sally harmer" userId="343ece6612476b3e" providerId="LiveId" clId="{75D9A090-2F0A-413C-90E7-7B99FDE89531}" dt="2022-09-07T11:01:19.844" v="3949" actId="20577"/>
          <ac:spMkLst>
            <pc:docMk/>
            <pc:sldMk cId="4101188760" sldId="344"/>
            <ac:spMk id="3" creationId="{58DFCF53-BF72-A142-8524-61CBFD5FD16C}"/>
          </ac:spMkLst>
        </pc:spChg>
      </pc:sldChg>
      <pc:sldChg chg="modSp new mod">
        <pc:chgData name="sally harmer" userId="343ece6612476b3e" providerId="LiveId" clId="{75D9A090-2F0A-413C-90E7-7B99FDE89531}" dt="2022-09-07T11:02:51.145" v="3961" actId="948"/>
        <pc:sldMkLst>
          <pc:docMk/>
          <pc:sldMk cId="504598611" sldId="345"/>
        </pc:sldMkLst>
        <pc:spChg chg="mod">
          <ac:chgData name="sally harmer" userId="343ece6612476b3e" providerId="LiveId" clId="{75D9A090-2F0A-413C-90E7-7B99FDE89531}" dt="2022-08-24T09:47:59.553" v="2043" actId="20577"/>
          <ac:spMkLst>
            <pc:docMk/>
            <pc:sldMk cId="504598611" sldId="345"/>
            <ac:spMk id="2" creationId="{4A7D312A-755A-0EFB-922A-065310997AC6}"/>
          </ac:spMkLst>
        </pc:spChg>
        <pc:spChg chg="mod">
          <ac:chgData name="sally harmer" userId="343ece6612476b3e" providerId="LiveId" clId="{75D9A090-2F0A-413C-90E7-7B99FDE89531}" dt="2022-09-07T11:02:51.145" v="3961" actId="948"/>
          <ac:spMkLst>
            <pc:docMk/>
            <pc:sldMk cId="504598611" sldId="345"/>
            <ac:spMk id="3" creationId="{44A7F0A8-31F6-5723-CADD-FA59425262C3}"/>
          </ac:spMkLst>
        </pc:spChg>
      </pc:sldChg>
      <pc:sldChg chg="modSp new mod ord">
        <pc:chgData name="sally harmer" userId="343ece6612476b3e" providerId="LiveId" clId="{75D9A090-2F0A-413C-90E7-7B99FDE89531}" dt="2022-09-07T11:03:40.447" v="3964" actId="14100"/>
        <pc:sldMkLst>
          <pc:docMk/>
          <pc:sldMk cId="3982134508" sldId="346"/>
        </pc:sldMkLst>
        <pc:spChg chg="mod">
          <ac:chgData name="sally harmer" userId="343ece6612476b3e" providerId="LiveId" clId="{75D9A090-2F0A-413C-90E7-7B99FDE89531}" dt="2022-08-25T15:38:50.630" v="3816" actId="20577"/>
          <ac:spMkLst>
            <pc:docMk/>
            <pc:sldMk cId="3982134508" sldId="346"/>
            <ac:spMk id="2" creationId="{D9377F8B-998C-643B-391A-7FA2EB95A35D}"/>
          </ac:spMkLst>
        </pc:spChg>
        <pc:spChg chg="mod">
          <ac:chgData name="sally harmer" userId="343ece6612476b3e" providerId="LiveId" clId="{75D9A090-2F0A-413C-90E7-7B99FDE89531}" dt="2022-09-07T11:03:40.447" v="3964" actId="14100"/>
          <ac:spMkLst>
            <pc:docMk/>
            <pc:sldMk cId="3982134508" sldId="346"/>
            <ac:spMk id="3" creationId="{CFACF012-6A95-9382-8BF9-F7F4772FDAA3}"/>
          </ac:spMkLst>
        </pc:spChg>
      </pc:sldChg>
      <pc:sldChg chg="addSp modSp new mod ord">
        <pc:chgData name="sally harmer" userId="343ece6612476b3e" providerId="LiveId" clId="{75D9A090-2F0A-413C-90E7-7B99FDE89531}" dt="2022-09-07T11:04:42.826" v="3968" actId="20577"/>
        <pc:sldMkLst>
          <pc:docMk/>
          <pc:sldMk cId="62909832" sldId="347"/>
        </pc:sldMkLst>
        <pc:spChg chg="mod">
          <ac:chgData name="sally harmer" userId="343ece6612476b3e" providerId="LiveId" clId="{75D9A090-2F0A-413C-90E7-7B99FDE89531}" dt="2022-08-21T15:33:25.882" v="1388" actId="122"/>
          <ac:spMkLst>
            <pc:docMk/>
            <pc:sldMk cId="62909832" sldId="347"/>
            <ac:spMk id="2" creationId="{C789C438-CF9A-51C7-B98E-76657326F742}"/>
          </ac:spMkLst>
        </pc:spChg>
        <pc:spChg chg="mod">
          <ac:chgData name="sally harmer" userId="343ece6612476b3e" providerId="LiveId" clId="{75D9A090-2F0A-413C-90E7-7B99FDE89531}" dt="2022-09-07T11:04:42.826" v="3968" actId="20577"/>
          <ac:spMkLst>
            <pc:docMk/>
            <pc:sldMk cId="62909832" sldId="347"/>
            <ac:spMk id="3" creationId="{ED2833FC-49BA-FD58-20DA-DCEFC423539D}"/>
          </ac:spMkLst>
        </pc:spChg>
        <pc:picChg chg="add mod ord">
          <ac:chgData name="sally harmer" userId="343ece6612476b3e" providerId="LiveId" clId="{75D9A090-2F0A-413C-90E7-7B99FDE89531}" dt="2022-08-25T15:43:36.641" v="3831" actId="171"/>
          <ac:picMkLst>
            <pc:docMk/>
            <pc:sldMk cId="62909832" sldId="347"/>
            <ac:picMk id="4" creationId="{CBA96DFD-0979-00C0-5B48-83EBC349C67A}"/>
          </ac:picMkLst>
        </pc:picChg>
      </pc:sldChg>
      <pc:sldChg chg="modSp new mod ord modShow">
        <pc:chgData name="sally harmer" userId="343ece6612476b3e" providerId="LiveId" clId="{75D9A090-2F0A-413C-90E7-7B99FDE89531}" dt="2022-08-25T15:45:15.472" v="3835" actId="113"/>
        <pc:sldMkLst>
          <pc:docMk/>
          <pc:sldMk cId="3633166095" sldId="348"/>
        </pc:sldMkLst>
        <pc:spChg chg="mod">
          <ac:chgData name="sally harmer" userId="343ece6612476b3e" providerId="LiveId" clId="{75D9A090-2F0A-413C-90E7-7B99FDE89531}" dt="2022-08-25T15:17:10.870" v="3482" actId="403"/>
          <ac:spMkLst>
            <pc:docMk/>
            <pc:sldMk cId="3633166095" sldId="348"/>
            <ac:spMk id="2" creationId="{D518868A-8BD2-CAA7-BB90-35930B0EF19C}"/>
          </ac:spMkLst>
        </pc:spChg>
        <pc:spChg chg="mod">
          <ac:chgData name="sally harmer" userId="343ece6612476b3e" providerId="LiveId" clId="{75D9A090-2F0A-413C-90E7-7B99FDE89531}" dt="2022-08-25T15:45:15.472" v="3835" actId="113"/>
          <ac:spMkLst>
            <pc:docMk/>
            <pc:sldMk cId="3633166095" sldId="348"/>
            <ac:spMk id="3" creationId="{3C79DB11-A999-CD89-8F00-56741FC21DDE}"/>
          </ac:spMkLst>
        </pc:spChg>
      </pc:sldChg>
      <pc:sldChg chg="addSp modSp new del mod">
        <pc:chgData name="sally harmer" userId="343ece6612476b3e" providerId="LiveId" clId="{75D9A090-2F0A-413C-90E7-7B99FDE89531}" dt="2022-08-25T15:06:56.167" v="3348" actId="2696"/>
        <pc:sldMkLst>
          <pc:docMk/>
          <pc:sldMk cId="818486606" sldId="349"/>
        </pc:sldMkLst>
        <pc:spChg chg="mod">
          <ac:chgData name="sally harmer" userId="343ece6612476b3e" providerId="LiveId" clId="{75D9A090-2F0A-413C-90E7-7B99FDE89531}" dt="2022-08-24T09:49:09.362" v="2045" actId="12"/>
          <ac:spMkLst>
            <pc:docMk/>
            <pc:sldMk cId="818486606" sldId="349"/>
            <ac:spMk id="3" creationId="{151AE515-A641-8E8A-4E28-B8A211D9A596}"/>
          </ac:spMkLst>
        </pc:spChg>
        <pc:picChg chg="add mod">
          <ac:chgData name="sally harmer" userId="343ece6612476b3e" providerId="LiveId" clId="{75D9A090-2F0A-413C-90E7-7B99FDE89531}" dt="2022-08-24T09:49:36.053" v="2049" actId="1076"/>
          <ac:picMkLst>
            <pc:docMk/>
            <pc:sldMk cId="818486606" sldId="349"/>
            <ac:picMk id="4" creationId="{28896673-D694-CC36-8C50-3A4930B2B6B5}"/>
          </ac:picMkLst>
        </pc:picChg>
      </pc:sldChg>
      <pc:sldChg chg="addSp modSp new mod ord">
        <pc:chgData name="sally harmer" userId="343ece6612476b3e" providerId="LiveId" clId="{75D9A090-2F0A-413C-90E7-7B99FDE89531}" dt="2022-08-25T15:56:15.174" v="3865" actId="14100"/>
        <pc:sldMkLst>
          <pc:docMk/>
          <pc:sldMk cId="3705472516" sldId="350"/>
        </pc:sldMkLst>
        <pc:spChg chg="mod">
          <ac:chgData name="sally harmer" userId="343ece6612476b3e" providerId="LiveId" clId="{75D9A090-2F0A-413C-90E7-7B99FDE89531}" dt="2022-08-25T14:20:12.836" v="2292" actId="20577"/>
          <ac:spMkLst>
            <pc:docMk/>
            <pc:sldMk cId="3705472516" sldId="350"/>
            <ac:spMk id="2" creationId="{2C62BDF7-1574-E183-4C91-9C7E55B3904D}"/>
          </ac:spMkLst>
        </pc:spChg>
        <pc:spChg chg="mod">
          <ac:chgData name="sally harmer" userId="343ece6612476b3e" providerId="LiveId" clId="{75D9A090-2F0A-413C-90E7-7B99FDE89531}" dt="2022-08-25T14:16:58.528" v="2272" actId="20577"/>
          <ac:spMkLst>
            <pc:docMk/>
            <pc:sldMk cId="3705472516" sldId="350"/>
            <ac:spMk id="3" creationId="{E4640362-4F90-8CD6-914C-DF4DDE8A0CCE}"/>
          </ac:spMkLst>
        </pc:spChg>
        <pc:picChg chg="add mod">
          <ac:chgData name="sally harmer" userId="343ece6612476b3e" providerId="LiveId" clId="{75D9A090-2F0A-413C-90E7-7B99FDE89531}" dt="2022-08-25T15:56:15.174" v="3865" actId="14100"/>
          <ac:picMkLst>
            <pc:docMk/>
            <pc:sldMk cId="3705472516" sldId="350"/>
            <ac:picMk id="5" creationId="{B43CC247-AFBF-D74E-D58E-F0D553F071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464E8-9C09-430D-85BD-2A34E16E6EB0}"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3CCAB-8544-4316-8BAD-9146F14496DA}" type="slidenum">
              <a:rPr lang="en-GB" smtClean="0"/>
              <a:t>‹#›</a:t>
            </a:fld>
            <a:endParaRPr lang="en-GB"/>
          </a:p>
        </p:txBody>
      </p:sp>
    </p:spTree>
    <p:extLst>
      <p:ext uri="{BB962C8B-B14F-4D97-AF65-F5344CB8AC3E}">
        <p14:creationId xmlns:p14="http://schemas.microsoft.com/office/powerpoint/2010/main" val="22406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a:t>Dull, rough haircoat</a:t>
            </a:r>
          </a:p>
          <a:p>
            <a:pPr marL="0" indent="0">
              <a:buNone/>
            </a:pPr>
            <a:r>
              <a:rPr lang="en-US" altLang="en-US" sz="1200" dirty="0"/>
              <a:t>Lethargy</a:t>
            </a:r>
          </a:p>
          <a:p>
            <a:pPr marL="0" indent="0">
              <a:buNone/>
            </a:pPr>
            <a:r>
              <a:rPr lang="en-US" altLang="en-US" sz="1200" dirty="0"/>
              <a:t>Wt. Loss</a:t>
            </a:r>
          </a:p>
          <a:p>
            <a:pPr marL="0" indent="0">
              <a:buNone/>
            </a:pPr>
            <a:r>
              <a:rPr lang="en-US" altLang="en-US" sz="1200" dirty="0"/>
              <a:t>Coughing or nasal discharge</a:t>
            </a:r>
          </a:p>
          <a:p>
            <a:pPr marL="0" indent="0">
              <a:buNone/>
            </a:pPr>
            <a:r>
              <a:rPr lang="en-US" altLang="en-US" sz="1200" dirty="0"/>
              <a:t>Tail rubbing</a:t>
            </a:r>
          </a:p>
          <a:p>
            <a:pPr marL="0" indent="0">
              <a:buNone/>
            </a:pPr>
            <a:r>
              <a:rPr lang="en-US" altLang="en-US" sz="1200" dirty="0"/>
              <a:t>Colic</a:t>
            </a:r>
          </a:p>
          <a:p>
            <a:pPr marL="0" indent="0">
              <a:buNone/>
            </a:pPr>
            <a:r>
              <a:rPr lang="en-US" altLang="en-US" sz="1200" dirty="0"/>
              <a:t>Summer sores</a:t>
            </a:r>
          </a:p>
          <a:p>
            <a:endParaRPr lang="en-GB" dirty="0"/>
          </a:p>
        </p:txBody>
      </p:sp>
      <p:sp>
        <p:nvSpPr>
          <p:cNvPr id="4" name="Slide Number Placeholder 3"/>
          <p:cNvSpPr>
            <a:spLocks noGrp="1"/>
          </p:cNvSpPr>
          <p:nvPr>
            <p:ph type="sldNum" sz="quarter" idx="5"/>
          </p:nvPr>
        </p:nvSpPr>
        <p:spPr/>
        <p:txBody>
          <a:bodyPr/>
          <a:lstStyle/>
          <a:p>
            <a:fld id="{7023CCAB-8544-4316-8BAD-9146F14496DA}" type="slidenum">
              <a:rPr lang="en-GB" smtClean="0"/>
              <a:t>8</a:t>
            </a:fld>
            <a:endParaRPr lang="en-GB"/>
          </a:p>
        </p:txBody>
      </p:sp>
    </p:spTree>
    <p:extLst>
      <p:ext uri="{BB962C8B-B14F-4D97-AF65-F5344CB8AC3E}">
        <p14:creationId xmlns:p14="http://schemas.microsoft.com/office/powerpoint/2010/main" val="285278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23CCAB-8544-4316-8BAD-9146F14496DA}" type="slidenum">
              <a:rPr lang="en-GB" smtClean="0"/>
              <a:t>16</a:t>
            </a:fld>
            <a:endParaRPr lang="en-GB"/>
          </a:p>
        </p:txBody>
      </p:sp>
    </p:spTree>
    <p:extLst>
      <p:ext uri="{BB962C8B-B14F-4D97-AF65-F5344CB8AC3E}">
        <p14:creationId xmlns:p14="http://schemas.microsoft.com/office/powerpoint/2010/main" val="408598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For example: During spring (March) use an appropriate wormer to target routine worms and tapeworms. For summer (May and July) routine worming, use an appropriate wormer to target routine worms. In autumn (October) use an appropriate wormer to treat for routine worms and tapeworms. For winter, treat routine worms and bots, and if needed also treat for encysted small redworms.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Strategic dosing This is the administration of broad-spectrum anthelmintic treatment at specific times of year. This helps to disrupt the seasonal cycle and transmission of parasites by reducing parasite egg output by horses and so prevents the </a:t>
            </a:r>
            <a:r>
              <a:rPr lang="en-GB" dirty="0" err="1"/>
              <a:t>buildup</a:t>
            </a:r>
            <a:r>
              <a:rPr lang="en-GB" dirty="0"/>
              <a:t> of larvae on the pasture. Given the seasonality of horse parasites, dosing three times a year – once in the spring, in the middle of the grazing season and again in the autumn – should be effective at reducing the levels of infection. However, problems can arise as a result of abnormal weather patterns. For example, wet, warm summers can lead to early or late peak pasture larval burdens. Worm Egg Counts can help determine the need to treat</a:t>
            </a:r>
          </a:p>
          <a:p>
            <a:endParaRPr lang="en-GB" dirty="0"/>
          </a:p>
        </p:txBody>
      </p:sp>
      <p:sp>
        <p:nvSpPr>
          <p:cNvPr id="4" name="Slide Number Placeholder 3"/>
          <p:cNvSpPr>
            <a:spLocks noGrp="1"/>
          </p:cNvSpPr>
          <p:nvPr>
            <p:ph type="sldNum" sz="quarter" idx="5"/>
          </p:nvPr>
        </p:nvSpPr>
        <p:spPr/>
        <p:txBody>
          <a:bodyPr/>
          <a:lstStyle/>
          <a:p>
            <a:fld id="{7023CCAB-8544-4316-8BAD-9146F14496DA}" type="slidenum">
              <a:rPr lang="en-GB" smtClean="0"/>
              <a:t>32</a:t>
            </a:fld>
            <a:endParaRPr lang="en-GB"/>
          </a:p>
        </p:txBody>
      </p:sp>
    </p:spTree>
    <p:extLst>
      <p:ext uri="{BB962C8B-B14F-4D97-AF65-F5344CB8AC3E}">
        <p14:creationId xmlns:p14="http://schemas.microsoft.com/office/powerpoint/2010/main" val="425237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23CCAB-8544-4316-8BAD-9146F14496DA}" type="slidenum">
              <a:rPr lang="en-GB" smtClean="0"/>
              <a:t>35</a:t>
            </a:fld>
            <a:endParaRPr lang="en-GB"/>
          </a:p>
        </p:txBody>
      </p:sp>
    </p:spTree>
    <p:extLst>
      <p:ext uri="{BB962C8B-B14F-4D97-AF65-F5344CB8AC3E}">
        <p14:creationId xmlns:p14="http://schemas.microsoft.com/office/powerpoint/2010/main" val="224865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Administration of Wormer The horse will first need to be weighed in order to determine the amount of wormer they require. This can be done using a weight tape when a weighbridge is not available. If you are using oral syringes, identify the correct dose then remove the syringe cap. Stand at the side of your horse, in front of their shoulder, and open your horse’s mouth. Guide the syringe into the corner of the horse’s mouth and aim it toward the back of the tongue before dispensing the wormer (do not dispense the wormer at the corner or front of the mouth where the horse may just spit it out). It may be necessary to raise the horse’s head briefly to ensure the wormer is swallowed. If there is any paste left, do not rub this into or around the horse’s lips. If administering wormers in the horse’s feed, mix the dose into part of the normal ration and if necessary add succulents to tempt the horse. Once the wormer has been eaten, the remaining ration can be fed.</a:t>
            </a:r>
          </a:p>
        </p:txBody>
      </p:sp>
      <p:sp>
        <p:nvSpPr>
          <p:cNvPr id="4" name="Slide Number Placeholder 3"/>
          <p:cNvSpPr>
            <a:spLocks noGrp="1"/>
          </p:cNvSpPr>
          <p:nvPr>
            <p:ph type="sldNum" sz="quarter" idx="5"/>
          </p:nvPr>
        </p:nvSpPr>
        <p:spPr/>
        <p:txBody>
          <a:bodyPr/>
          <a:lstStyle/>
          <a:p>
            <a:fld id="{7023CCAB-8544-4316-8BAD-9146F14496DA}" type="slidenum">
              <a:rPr lang="en-GB" smtClean="0"/>
              <a:t>36</a:t>
            </a:fld>
            <a:endParaRPr lang="en-GB"/>
          </a:p>
        </p:txBody>
      </p:sp>
    </p:spTree>
    <p:extLst>
      <p:ext uri="{BB962C8B-B14F-4D97-AF65-F5344CB8AC3E}">
        <p14:creationId xmlns:p14="http://schemas.microsoft.com/office/powerpoint/2010/main" val="110835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65AF-D1DC-4F09-A0D9-26106A59F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92678-381C-404D-AD87-F967AB394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8EB7C-5A0F-403C-A4B9-F0F4769F9B5F}"/>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5" name="Footer Placeholder 4">
            <a:extLst>
              <a:ext uri="{FF2B5EF4-FFF2-40B4-BE49-F238E27FC236}">
                <a16:creationId xmlns:a16="http://schemas.microsoft.com/office/drawing/2014/main" id="{EE7EDF56-9473-4FFF-910A-5CFA8F172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18B15-0EE3-4BCA-B3E1-DBD2A7ACAA7C}"/>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348446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CDC6-FD5F-4F77-BC45-7B61CFF138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EEBF48-4429-4B78-AA7D-1BDC9CC9F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44AF0-0EAB-4EB2-A9BB-B50BE920FF5E}"/>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5" name="Footer Placeholder 4">
            <a:extLst>
              <a:ext uri="{FF2B5EF4-FFF2-40B4-BE49-F238E27FC236}">
                <a16:creationId xmlns:a16="http://schemas.microsoft.com/office/drawing/2014/main" id="{402B12B1-9912-4A98-8A7A-C7B65908B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4DEFD1-1CC2-42C3-A557-70EA452C9E30}"/>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75786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1CEB4-B3EB-47FC-AD4A-BB925C415F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E61F2-7ADA-419E-8946-8233F87299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B4B6DD-C622-41C0-8157-C5488D40FA6C}"/>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5" name="Footer Placeholder 4">
            <a:extLst>
              <a:ext uri="{FF2B5EF4-FFF2-40B4-BE49-F238E27FC236}">
                <a16:creationId xmlns:a16="http://schemas.microsoft.com/office/drawing/2014/main" id="{8437335A-3E0D-436F-888E-55C3F7355E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765E61-AE8D-4F11-8D7A-40E20F3B4F42}"/>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427974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6130-180D-4743-92B3-2BF7A29DC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881FB9-0B8C-4862-B948-3F366C81B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FF670E-F393-4892-B634-E3B6C4000CA5}"/>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5" name="Footer Placeholder 4">
            <a:extLst>
              <a:ext uri="{FF2B5EF4-FFF2-40B4-BE49-F238E27FC236}">
                <a16:creationId xmlns:a16="http://schemas.microsoft.com/office/drawing/2014/main" id="{49A6E549-109E-4296-9B7B-D51DC9737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346866-3E5E-414A-A1B7-0AEF01EAD643}"/>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192469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6B6F-EEF9-4534-BAA0-4AE045E921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20784C-DE8C-4E97-9BF2-F875E764BB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0FE1F2-1BA0-416D-8F58-051C68185FC9}"/>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5" name="Footer Placeholder 4">
            <a:extLst>
              <a:ext uri="{FF2B5EF4-FFF2-40B4-BE49-F238E27FC236}">
                <a16:creationId xmlns:a16="http://schemas.microsoft.com/office/drawing/2014/main" id="{AC8BE921-EAEF-444A-9452-D3AF2DC3D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6883A3-A306-4D81-9F15-F45AB2D45EAA}"/>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403607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F382-787C-47B2-9189-72C8B9DC8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18D05B-165D-4940-B6C7-333463A69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EFC050-B785-4E65-B521-3D320A18C944}"/>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5" name="Footer Placeholder 4">
            <a:extLst>
              <a:ext uri="{FF2B5EF4-FFF2-40B4-BE49-F238E27FC236}">
                <a16:creationId xmlns:a16="http://schemas.microsoft.com/office/drawing/2014/main" id="{9F82C1CA-57A5-42F5-96C0-DD7EEA62DE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6A2EE-7CFB-4002-8960-8160A2C58808}"/>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123656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7E36-F81D-41A5-BAE1-CDAF13B24D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1C8C14-8254-41CB-A8EB-182D4B1F0D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39DD74-86DD-4B76-9DF0-DE0CCB630A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BC1E5B-3B79-464B-B2CF-0C06471774BF}"/>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6" name="Footer Placeholder 5">
            <a:extLst>
              <a:ext uri="{FF2B5EF4-FFF2-40B4-BE49-F238E27FC236}">
                <a16:creationId xmlns:a16="http://schemas.microsoft.com/office/drawing/2014/main" id="{5B619A81-94CC-4018-AD74-D458CBB555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603A1-9E96-48AF-AE9E-BBCE1A00B6CC}"/>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4539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BB70-74CC-4957-AFC6-AAF287886A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772AA2-0743-4D37-8062-83F3CEF44D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C4790D-5497-4462-806C-2DBC7ED1A1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B39628-426B-4DCE-A04C-54D89DD43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E3B911-F924-489A-943E-F0EC023E04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28B7E6-68DD-4394-A450-E37C89EA8CCC}"/>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8" name="Footer Placeholder 7">
            <a:extLst>
              <a:ext uri="{FF2B5EF4-FFF2-40B4-BE49-F238E27FC236}">
                <a16:creationId xmlns:a16="http://schemas.microsoft.com/office/drawing/2014/main" id="{7E25ABE8-8679-43F7-84E0-F3231AB593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8C8682-7280-47E0-8A9D-4D387DCAB656}"/>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629012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5742-11AB-41F7-9B9B-167E889EA0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92A94A-1373-4D1A-9035-2BDCE90322DA}"/>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4" name="Footer Placeholder 3">
            <a:extLst>
              <a:ext uri="{FF2B5EF4-FFF2-40B4-BE49-F238E27FC236}">
                <a16:creationId xmlns:a16="http://schemas.microsoft.com/office/drawing/2014/main" id="{4650E426-4E93-40AB-A9F4-D1651665D6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E6F4B9-6624-40B7-8DDA-0CB8083AE6DF}"/>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3631102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17C82-3C7D-447A-9281-85ADD254DE75}"/>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3" name="Footer Placeholder 2">
            <a:extLst>
              <a:ext uri="{FF2B5EF4-FFF2-40B4-BE49-F238E27FC236}">
                <a16:creationId xmlns:a16="http://schemas.microsoft.com/office/drawing/2014/main" id="{0BBB6A59-DC54-4771-835D-ADA88C27BA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8B9767-10F3-44D7-809F-764FBCA9E67E}"/>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366897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B3D-CA12-4357-B362-39EBDF641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293DF5-7F13-42A5-B953-B7CD27E54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69EC66-2F1E-439B-ADDC-33E9E7D86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C2D48D-BE44-4E2B-894A-962C4CA372AF}"/>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6" name="Footer Placeholder 5">
            <a:extLst>
              <a:ext uri="{FF2B5EF4-FFF2-40B4-BE49-F238E27FC236}">
                <a16:creationId xmlns:a16="http://schemas.microsoft.com/office/drawing/2014/main" id="{0E83CE58-8E63-4803-8E03-0CC1108929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686476-9A5B-45A6-B4B7-4E1F9DDC6F6A}"/>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34822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9406-94BA-4096-8183-1701ADD29F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666831-6C1C-43E1-87C7-3722E712D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97879-6E3B-484D-8528-E3EECE45B08D}"/>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5" name="Footer Placeholder 4">
            <a:extLst>
              <a:ext uri="{FF2B5EF4-FFF2-40B4-BE49-F238E27FC236}">
                <a16:creationId xmlns:a16="http://schemas.microsoft.com/office/drawing/2014/main" id="{1FF79501-C45D-4741-8664-05D8E06F3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8FB5C6-8015-4858-9FC7-BD66421ADAF7}"/>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162545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A9D8-6BCB-450B-84ED-67560B7C7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563710-1CC7-4661-A885-D2B063E69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035FFE-CED9-424C-BF03-12DCDE261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5428C-3FF9-4676-B542-DC72805B67E6}"/>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6" name="Footer Placeholder 5">
            <a:extLst>
              <a:ext uri="{FF2B5EF4-FFF2-40B4-BE49-F238E27FC236}">
                <a16:creationId xmlns:a16="http://schemas.microsoft.com/office/drawing/2014/main" id="{22045345-37B2-4791-B9BE-E1E1AE0EF2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AE257C-F2CB-469B-B4B2-B04D236AE128}"/>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164323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A499-5AD2-4E85-B8F7-8F93F5E82A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782A73-2131-4902-9716-6DCA8C068A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6389A8-6D7C-4947-9520-A5EFA335E072}"/>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5" name="Footer Placeholder 4">
            <a:extLst>
              <a:ext uri="{FF2B5EF4-FFF2-40B4-BE49-F238E27FC236}">
                <a16:creationId xmlns:a16="http://schemas.microsoft.com/office/drawing/2014/main" id="{3F6F1698-E093-44CB-9468-FEE67FDAD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E83FF-7B6C-4FAF-BD4D-5AE356946BAA}"/>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750007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CDAF7-68D9-4978-B2FA-7C6B7AA46A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1675D-6EF4-4688-9C27-6A0AE90161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33A402-31A2-46DC-BDC4-AF0F67A42D1D}"/>
              </a:ext>
            </a:extLst>
          </p:cNvPr>
          <p:cNvSpPr>
            <a:spLocks noGrp="1"/>
          </p:cNvSpPr>
          <p:nvPr>
            <p:ph type="dt" sz="half" idx="10"/>
          </p:nvPr>
        </p:nvSpPr>
        <p:spPr/>
        <p:txBody>
          <a:bodyPr/>
          <a:lstStyle/>
          <a:p>
            <a:fld id="{16F95082-81C3-489B-B4CF-71A1A55403D0}" type="datetimeFigureOut">
              <a:rPr lang="en-GB" smtClean="0"/>
              <a:t>07/09/2022</a:t>
            </a:fld>
            <a:endParaRPr lang="en-GB"/>
          </a:p>
        </p:txBody>
      </p:sp>
      <p:sp>
        <p:nvSpPr>
          <p:cNvPr id="5" name="Footer Placeholder 4">
            <a:extLst>
              <a:ext uri="{FF2B5EF4-FFF2-40B4-BE49-F238E27FC236}">
                <a16:creationId xmlns:a16="http://schemas.microsoft.com/office/drawing/2014/main" id="{277C77C5-0ED9-438B-BE88-2A3169B081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BE274D-9191-481A-8C42-9CCD5743AC51}"/>
              </a:ext>
            </a:extLst>
          </p:cNvPr>
          <p:cNvSpPr>
            <a:spLocks noGrp="1"/>
          </p:cNvSpPr>
          <p:nvPr>
            <p:ph type="sldNum" sz="quarter" idx="12"/>
          </p:nvPr>
        </p:nvSpPr>
        <p:spPr/>
        <p:txBody>
          <a:bodyPr/>
          <a:lstStyle/>
          <a:p>
            <a:fld id="{30B686A7-C9F3-4620-9430-0D8BF60CADD8}" type="slidenum">
              <a:rPr lang="en-GB" smtClean="0"/>
              <a:t>‹#›</a:t>
            </a:fld>
            <a:endParaRPr lang="en-GB"/>
          </a:p>
        </p:txBody>
      </p:sp>
    </p:spTree>
    <p:extLst>
      <p:ext uri="{BB962C8B-B14F-4D97-AF65-F5344CB8AC3E}">
        <p14:creationId xmlns:p14="http://schemas.microsoft.com/office/powerpoint/2010/main" val="317057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D072BF-DCDA-40CF-B003-53ED8C0767CF}"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pic>
        <p:nvPicPr>
          <p:cNvPr id="18" name="Picture 17">
            <a:extLst>
              <a:ext uri="{FF2B5EF4-FFF2-40B4-BE49-F238E27FC236}">
                <a16:creationId xmlns:a16="http://schemas.microsoft.com/office/drawing/2014/main" id="{50804D9D-2646-4AC4-8C83-94C0E9573D11}"/>
              </a:ext>
            </a:extLst>
          </p:cNvPr>
          <p:cNvPicPr>
            <a:picLocks noChangeAspect="1"/>
          </p:cNvPicPr>
          <p:nvPr userDrawn="1"/>
        </p:nvPicPr>
        <p:blipFill>
          <a:blip r:embed="rId2"/>
          <a:stretch>
            <a:fillRect/>
          </a:stretch>
        </p:blipFill>
        <p:spPr>
          <a:xfrm>
            <a:off x="7893087" y="4142382"/>
            <a:ext cx="4090771" cy="2536156"/>
          </a:xfrm>
          <a:prstGeom prst="rect">
            <a:avLst/>
          </a:prstGeom>
        </p:spPr>
      </p:pic>
    </p:spTree>
    <p:extLst>
      <p:ext uri="{BB962C8B-B14F-4D97-AF65-F5344CB8AC3E}">
        <p14:creationId xmlns:p14="http://schemas.microsoft.com/office/powerpoint/2010/main" val="4207350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60B6B-DC16-47EE-BB1C-C41A932272C9}"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2271420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6FEC3-C8E5-48B3-87CE-58C1A2F464AF}"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5913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E02A65-C4D4-407B-B105-3261E6C7A2C0}" type="datetime1">
              <a:rPr lang="en-GB" smtClean="0"/>
              <a:t>07/09/2022</a:t>
            </a:fld>
            <a:endParaRPr lang="en-GB"/>
          </a:p>
        </p:txBody>
      </p:sp>
      <p:sp>
        <p:nvSpPr>
          <p:cNvPr id="6" name="Footer Placeholder 5"/>
          <p:cNvSpPr>
            <a:spLocks noGrp="1"/>
          </p:cNvSpPr>
          <p:nvPr>
            <p:ph type="ftr" sz="quarter" idx="11"/>
          </p:nvPr>
        </p:nvSpPr>
        <p:spPr/>
        <p:txBody>
          <a:bodyPr/>
          <a:lstStyle/>
          <a:p>
            <a:r>
              <a:rPr lang="en-GB"/>
              <a:t>Sally Harmer Animal Health Consultancy Ltd</a:t>
            </a:r>
          </a:p>
        </p:txBody>
      </p:sp>
      <p:sp>
        <p:nvSpPr>
          <p:cNvPr id="7" name="Slide Number Placeholder 6"/>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3111359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0BB52B-B48C-4915-B0C2-3306167C58D2}" type="datetime1">
              <a:rPr lang="en-GB" smtClean="0"/>
              <a:t>07/09/2022</a:t>
            </a:fld>
            <a:endParaRPr lang="en-GB"/>
          </a:p>
        </p:txBody>
      </p:sp>
      <p:sp>
        <p:nvSpPr>
          <p:cNvPr id="8" name="Footer Placeholder 7"/>
          <p:cNvSpPr>
            <a:spLocks noGrp="1"/>
          </p:cNvSpPr>
          <p:nvPr>
            <p:ph type="ftr" sz="quarter" idx="11"/>
          </p:nvPr>
        </p:nvSpPr>
        <p:spPr/>
        <p:txBody>
          <a:bodyPr/>
          <a:lstStyle/>
          <a:p>
            <a:r>
              <a:rPr lang="en-GB"/>
              <a:t>Sally Harmer Animal Health Consultancy Ltd</a:t>
            </a:r>
          </a:p>
        </p:txBody>
      </p:sp>
      <p:sp>
        <p:nvSpPr>
          <p:cNvPr id="9" name="Slide Number Placeholder 8"/>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1932648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108D0C-A6B1-447A-993B-4D8ED41B8FF8}" type="datetime1">
              <a:rPr lang="en-GB" smtClean="0"/>
              <a:t>07/09/2022</a:t>
            </a:fld>
            <a:endParaRPr lang="en-GB"/>
          </a:p>
        </p:txBody>
      </p:sp>
      <p:sp>
        <p:nvSpPr>
          <p:cNvPr id="4" name="Footer Placeholder 3"/>
          <p:cNvSpPr>
            <a:spLocks noGrp="1"/>
          </p:cNvSpPr>
          <p:nvPr>
            <p:ph type="ftr" sz="quarter" idx="11"/>
          </p:nvPr>
        </p:nvSpPr>
        <p:spPr/>
        <p:txBody>
          <a:bodyPr/>
          <a:lstStyle/>
          <a:p>
            <a:r>
              <a:rPr lang="en-GB"/>
              <a:t>Sally Harmer Animal Health Consultancy Ltd</a:t>
            </a:r>
          </a:p>
        </p:txBody>
      </p:sp>
      <p:sp>
        <p:nvSpPr>
          <p:cNvPr id="5" name="Slide Number Placeholder 4"/>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229560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6048F-F580-4D91-9F26-E1401AB90229}" type="datetime1">
              <a:rPr lang="en-GB" smtClean="0"/>
              <a:t>07/09/2022</a:t>
            </a:fld>
            <a:endParaRPr lang="en-GB"/>
          </a:p>
        </p:txBody>
      </p:sp>
      <p:sp>
        <p:nvSpPr>
          <p:cNvPr id="3" name="Footer Placeholder 2"/>
          <p:cNvSpPr>
            <a:spLocks noGrp="1"/>
          </p:cNvSpPr>
          <p:nvPr>
            <p:ph type="ftr" sz="quarter" idx="11"/>
          </p:nvPr>
        </p:nvSpPr>
        <p:spPr/>
        <p:txBody>
          <a:bodyPr/>
          <a:lstStyle/>
          <a:p>
            <a:r>
              <a:rPr lang="en-GB"/>
              <a:t>Sally Harmer Animal Health Consultancy Ltd</a:t>
            </a:r>
          </a:p>
        </p:txBody>
      </p:sp>
      <p:sp>
        <p:nvSpPr>
          <p:cNvPr id="4" name="Slide Number Placeholder 3"/>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235510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A7B7-11E5-4F09-8172-4D1383C08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A0C2FC-DEB9-45C8-8F2A-4EBE103EC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BEDEC-6CEE-4275-90AB-A91D9C49CD8A}"/>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5" name="Footer Placeholder 4">
            <a:extLst>
              <a:ext uri="{FF2B5EF4-FFF2-40B4-BE49-F238E27FC236}">
                <a16:creationId xmlns:a16="http://schemas.microsoft.com/office/drawing/2014/main" id="{10C74C04-E9BB-4446-A5C4-7DED503E3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3D7C66-BE1F-4D41-91AB-88E22EADB633}"/>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3468176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7D5F38-A238-4AC6-B8C3-65B97BCD4204}" type="datetime1">
              <a:rPr lang="en-GB" smtClean="0"/>
              <a:t>07/09/2022</a:t>
            </a:fld>
            <a:endParaRPr lang="en-GB"/>
          </a:p>
        </p:txBody>
      </p:sp>
      <p:sp>
        <p:nvSpPr>
          <p:cNvPr id="6" name="Footer Placeholder 5"/>
          <p:cNvSpPr>
            <a:spLocks noGrp="1"/>
          </p:cNvSpPr>
          <p:nvPr>
            <p:ph type="ftr" sz="quarter" idx="11"/>
          </p:nvPr>
        </p:nvSpPr>
        <p:spPr/>
        <p:txBody>
          <a:bodyPr/>
          <a:lstStyle/>
          <a:p>
            <a:r>
              <a:rPr lang="en-GB"/>
              <a:t>Sally Harmer Animal Health Consultancy Ltd</a:t>
            </a:r>
          </a:p>
        </p:txBody>
      </p:sp>
      <p:sp>
        <p:nvSpPr>
          <p:cNvPr id="7" name="Slide Number Placeholder 6"/>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2227064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FD565-202D-4C44-B48A-7E82C7817C8D}" type="datetime1">
              <a:rPr lang="en-GB" smtClean="0"/>
              <a:t>07/09/2022</a:t>
            </a:fld>
            <a:endParaRPr lang="en-GB"/>
          </a:p>
        </p:txBody>
      </p:sp>
      <p:sp>
        <p:nvSpPr>
          <p:cNvPr id="6" name="Footer Placeholder 5"/>
          <p:cNvSpPr>
            <a:spLocks noGrp="1"/>
          </p:cNvSpPr>
          <p:nvPr>
            <p:ph type="ftr" sz="quarter" idx="11"/>
          </p:nvPr>
        </p:nvSpPr>
        <p:spPr/>
        <p:txBody>
          <a:bodyPr/>
          <a:lstStyle/>
          <a:p>
            <a:r>
              <a:rPr lang="en-GB"/>
              <a:t>Sally Harmer Animal Health Consultancy Ltd</a:t>
            </a:r>
          </a:p>
        </p:txBody>
      </p:sp>
      <p:sp>
        <p:nvSpPr>
          <p:cNvPr id="7" name="Slide Number Placeholder 6"/>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4079568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748B4-1B89-4CCB-B548-7E690444B812}"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3868252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09E33-8F0A-4113-AD0A-644812E29151}"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7597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88AF6-5DBB-46F4-87C5-1ABCBAC550D3}"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1358628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48C12-A027-41F5-B1E0-9F38B67C9EE9}"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4331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177A12-04D9-4674-BC73-A7E955807BA2}"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2850611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E42D4-DC12-49F2-BC76-C64961609A1B}"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2512754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343C1-FD97-4033-9537-29F0929AF688}" type="datetime1">
              <a:rPr lang="en-GB" smtClean="0"/>
              <a:t>07/09/2022</a:t>
            </a:fld>
            <a:endParaRPr lang="en-GB"/>
          </a:p>
        </p:txBody>
      </p:sp>
      <p:sp>
        <p:nvSpPr>
          <p:cNvPr id="5" name="Footer Placeholder 4"/>
          <p:cNvSpPr>
            <a:spLocks noGrp="1"/>
          </p:cNvSpPr>
          <p:nvPr>
            <p:ph type="ftr" sz="quarter" idx="11"/>
          </p:nvPr>
        </p:nvSpPr>
        <p:spPr/>
        <p:txBody>
          <a:bodyPr/>
          <a:lstStyle/>
          <a:p>
            <a:r>
              <a:rPr lang="en-GB"/>
              <a:t>Sally Harmer Animal Health Consultancy Ltd</a:t>
            </a:r>
          </a:p>
        </p:txBody>
      </p:sp>
      <p:sp>
        <p:nvSpPr>
          <p:cNvPr id="6" name="Slide Number Placeholder 5"/>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3683407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quine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9DB8AA-4DF4-4B88-98A7-22313EF0E433}" type="datetime1">
              <a:rPr lang="en-GB" smtClean="0"/>
              <a:t>07/09/2022</a:t>
            </a:fld>
            <a:endParaRPr lang="en-GB"/>
          </a:p>
        </p:txBody>
      </p:sp>
      <p:sp>
        <p:nvSpPr>
          <p:cNvPr id="4" name="Footer Placeholder 3"/>
          <p:cNvSpPr>
            <a:spLocks noGrp="1"/>
          </p:cNvSpPr>
          <p:nvPr>
            <p:ph type="ftr" sz="quarter" idx="11"/>
          </p:nvPr>
        </p:nvSpPr>
        <p:spPr/>
        <p:txBody>
          <a:bodyPr/>
          <a:lstStyle/>
          <a:p>
            <a:r>
              <a:rPr lang="en-GB"/>
              <a:t>Sally Harmer Animal Health Consultancy Ltd</a:t>
            </a:r>
          </a:p>
        </p:txBody>
      </p:sp>
      <p:sp>
        <p:nvSpPr>
          <p:cNvPr id="5" name="Slide Number Placeholder 4"/>
          <p:cNvSpPr>
            <a:spLocks noGrp="1"/>
          </p:cNvSpPr>
          <p:nvPr>
            <p:ph type="sldNum" sz="quarter" idx="12"/>
          </p:nvPr>
        </p:nvSpPr>
        <p:spPr/>
        <p:txBody>
          <a:bodyPr/>
          <a:lstStyle/>
          <a:p>
            <a:fld id="{C8532FAC-EF5B-4E04-A166-178B8F5AB259}" type="slidenum">
              <a:rPr lang="en-GB" smtClean="0"/>
              <a:t>‹#›</a:t>
            </a:fld>
            <a:endParaRPr lang="en-GB"/>
          </a:p>
        </p:txBody>
      </p:sp>
    </p:spTree>
    <p:extLst>
      <p:ext uri="{BB962C8B-B14F-4D97-AF65-F5344CB8AC3E}">
        <p14:creationId xmlns:p14="http://schemas.microsoft.com/office/powerpoint/2010/main" val="403611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F291-399F-4E0D-82FA-A3881D58A8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33F6D5-0EAB-4411-A80F-F2900DB477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E0AC06-FFDB-4DB4-89DD-C9E440A68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3ACBF7-CB23-4C40-836C-19AAD9A8F60A}"/>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6" name="Footer Placeholder 5">
            <a:extLst>
              <a:ext uri="{FF2B5EF4-FFF2-40B4-BE49-F238E27FC236}">
                <a16:creationId xmlns:a16="http://schemas.microsoft.com/office/drawing/2014/main" id="{0ECE044F-7A92-485F-A13B-ECFCA3804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CD4E67-B844-4867-9DF9-5158B8F0C663}"/>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418171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0D3F-5B7A-4ECF-8053-176A65B8B2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31B623-9E46-4C7C-88D9-31FD3C0CA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0D82D-A97B-4633-A90B-F8C3A5735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B5BED7-FA54-4FC9-9113-D54C6C353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3B039-5F05-4BEB-82DE-A2E5D8521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59EC33-FD5D-42A5-BB7B-2B8B5DBFA874}"/>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8" name="Footer Placeholder 7">
            <a:extLst>
              <a:ext uri="{FF2B5EF4-FFF2-40B4-BE49-F238E27FC236}">
                <a16:creationId xmlns:a16="http://schemas.microsoft.com/office/drawing/2014/main" id="{8DBB478E-AC6A-46FF-8861-4AF379C14F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B2DB7F-396D-406E-9FB6-7FC39581B198}"/>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125009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FE49-E298-4D5D-85B5-F4665F3EE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7207AB-0454-4E49-9562-055EC6E271F6}"/>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4" name="Footer Placeholder 3">
            <a:extLst>
              <a:ext uri="{FF2B5EF4-FFF2-40B4-BE49-F238E27FC236}">
                <a16:creationId xmlns:a16="http://schemas.microsoft.com/office/drawing/2014/main" id="{470031F6-A988-4A7B-89A0-376A4C6232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C71C7C-C5DB-4E26-B464-153F496478A3}"/>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334072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4986C-AF5D-42A4-887C-502D815D1A09}"/>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3" name="Footer Placeholder 2">
            <a:extLst>
              <a:ext uri="{FF2B5EF4-FFF2-40B4-BE49-F238E27FC236}">
                <a16:creationId xmlns:a16="http://schemas.microsoft.com/office/drawing/2014/main" id="{6F7A5FD8-D842-4F25-91A5-6550B89892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F1C4EE-5AC9-40A2-8E7C-DA1D3E4DD99D}"/>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304623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9664-116E-4901-8932-1106CF7A6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80FD9A-4DA8-4B3F-8C55-22B4B2927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D78D33-D48B-4E98-B1BB-135BE38C7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47B57-8F0D-4AD7-80C1-E5F8FB6A9C81}"/>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6" name="Footer Placeholder 5">
            <a:extLst>
              <a:ext uri="{FF2B5EF4-FFF2-40B4-BE49-F238E27FC236}">
                <a16:creationId xmlns:a16="http://schemas.microsoft.com/office/drawing/2014/main" id="{A6439576-F188-441E-B912-1D74FA25E3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170752-C63D-415E-A12E-89DB5CE876FC}"/>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265231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7FD2-699F-433E-836A-B6D511481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816A3B-4420-4370-B5C1-1CF51CE27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20249-5696-4362-B942-845A33487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5BC9E-5F41-496F-900C-C5D0D8A812BD}"/>
              </a:ext>
            </a:extLst>
          </p:cNvPr>
          <p:cNvSpPr>
            <a:spLocks noGrp="1"/>
          </p:cNvSpPr>
          <p:nvPr>
            <p:ph type="dt" sz="half" idx="10"/>
          </p:nvPr>
        </p:nvSpPr>
        <p:spPr/>
        <p:txBody>
          <a:bodyPr/>
          <a:lstStyle/>
          <a:p>
            <a:fld id="{281FB75D-5F3B-427A-923F-6EFEEA2A44F9}" type="datetimeFigureOut">
              <a:rPr lang="en-GB" smtClean="0"/>
              <a:t>07/09/2022</a:t>
            </a:fld>
            <a:endParaRPr lang="en-GB"/>
          </a:p>
        </p:txBody>
      </p:sp>
      <p:sp>
        <p:nvSpPr>
          <p:cNvPr id="6" name="Footer Placeholder 5">
            <a:extLst>
              <a:ext uri="{FF2B5EF4-FFF2-40B4-BE49-F238E27FC236}">
                <a16:creationId xmlns:a16="http://schemas.microsoft.com/office/drawing/2014/main" id="{3D06EA2C-5641-47FC-9194-16B883EAE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0213E5-BFEA-414F-B7D4-807354304623}"/>
              </a:ext>
            </a:extLst>
          </p:cNvPr>
          <p:cNvSpPr>
            <a:spLocks noGrp="1"/>
          </p:cNvSpPr>
          <p:nvPr>
            <p:ph type="sldNum" sz="quarter" idx="12"/>
          </p:nvPr>
        </p:nvSpPr>
        <p:spPr/>
        <p:txBody>
          <a:bodyPr/>
          <a:lstStyle/>
          <a:p>
            <a:fld id="{9E56DF1F-CC62-4717-B593-39E75CF99FD7}" type="slidenum">
              <a:rPr lang="en-GB" smtClean="0"/>
              <a:t>‹#›</a:t>
            </a:fld>
            <a:endParaRPr lang="en-GB"/>
          </a:p>
        </p:txBody>
      </p:sp>
    </p:spTree>
    <p:extLst>
      <p:ext uri="{BB962C8B-B14F-4D97-AF65-F5344CB8AC3E}">
        <p14:creationId xmlns:p14="http://schemas.microsoft.com/office/powerpoint/2010/main" val="190285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96236-1544-4379-B2E5-7FE99F4F8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1060C1-38C1-49BA-A7D2-51D78850D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DA8B77-475E-4401-9727-BAE2E8786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B75D-5F3B-427A-923F-6EFEEA2A44F9}" type="datetimeFigureOut">
              <a:rPr lang="en-GB" smtClean="0"/>
              <a:t>07/09/2022</a:t>
            </a:fld>
            <a:endParaRPr lang="en-GB"/>
          </a:p>
        </p:txBody>
      </p:sp>
      <p:sp>
        <p:nvSpPr>
          <p:cNvPr id="5" name="Footer Placeholder 4">
            <a:extLst>
              <a:ext uri="{FF2B5EF4-FFF2-40B4-BE49-F238E27FC236}">
                <a16:creationId xmlns:a16="http://schemas.microsoft.com/office/drawing/2014/main" id="{DCD0F39D-68BA-4845-8041-60D5EC0A7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CFC4B-DE50-4922-B327-8476CA4DD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6DF1F-CC62-4717-B593-39E75CF99FD7}" type="slidenum">
              <a:rPr lang="en-GB" smtClean="0"/>
              <a:t>‹#›</a:t>
            </a:fld>
            <a:endParaRPr lang="en-GB"/>
          </a:p>
        </p:txBody>
      </p:sp>
    </p:spTree>
    <p:extLst>
      <p:ext uri="{BB962C8B-B14F-4D97-AF65-F5344CB8AC3E}">
        <p14:creationId xmlns:p14="http://schemas.microsoft.com/office/powerpoint/2010/main" val="30243575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28F34A-00C3-43BB-B544-DA1FA743C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A313EE-240F-4FF1-B8FA-5F2F114DE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11D90-7879-4055-9424-98A7CD09D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95082-81C3-489B-B4CF-71A1A55403D0}" type="datetimeFigureOut">
              <a:rPr lang="en-GB" smtClean="0"/>
              <a:t>07/09/2022</a:t>
            </a:fld>
            <a:endParaRPr lang="en-GB"/>
          </a:p>
        </p:txBody>
      </p:sp>
      <p:sp>
        <p:nvSpPr>
          <p:cNvPr id="5" name="Footer Placeholder 4">
            <a:extLst>
              <a:ext uri="{FF2B5EF4-FFF2-40B4-BE49-F238E27FC236}">
                <a16:creationId xmlns:a16="http://schemas.microsoft.com/office/drawing/2014/main" id="{23B588DE-0320-47E5-BE66-1A73D64C9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5E172-7980-4697-ACE5-7190D0CF1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686A7-C9F3-4620-9430-0D8BF60CADD8}" type="slidenum">
              <a:rPr lang="en-GB" smtClean="0"/>
              <a:t>‹#›</a:t>
            </a:fld>
            <a:endParaRPr lang="en-GB"/>
          </a:p>
        </p:txBody>
      </p:sp>
    </p:spTree>
    <p:extLst>
      <p:ext uri="{BB962C8B-B14F-4D97-AF65-F5344CB8AC3E}">
        <p14:creationId xmlns:p14="http://schemas.microsoft.com/office/powerpoint/2010/main" val="32598436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1FB75D-5F3B-427A-923F-6EFEEA2A44F9}" type="datetimeFigureOut">
              <a:rPr lang="en-GB" smtClean="0"/>
              <a:t>07/09/2022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E56DF1F-CC62-4717-B593-39E75CF99FD7}" type="slidenum">
              <a:rPr lang="en-GB" smtClean="0"/>
              <a:t>‹#›</a:t>
            </a:fld>
            <a:endParaRPr lang="en-GB"/>
          </a:p>
        </p:txBody>
      </p:sp>
      <p:pic>
        <p:nvPicPr>
          <p:cNvPr id="18" name="Picture 17" descr="A couple of people petting a horse&#10;&#10;Description automatically generated with low confidence">
            <a:extLst>
              <a:ext uri="{FF2B5EF4-FFF2-40B4-BE49-F238E27FC236}">
                <a16:creationId xmlns:a16="http://schemas.microsoft.com/office/drawing/2014/main" id="{0EB37D97-E1E3-4BF4-BF11-ED53C47E1F80}"/>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b="17410"/>
          <a:stretch/>
        </p:blipFill>
        <p:spPr>
          <a:xfrm>
            <a:off x="7760531" y="4138632"/>
            <a:ext cx="4093029" cy="2535311"/>
          </a:xfrm>
          <a:prstGeom prst="rect">
            <a:avLst/>
          </a:prstGeom>
        </p:spPr>
      </p:pic>
    </p:spTree>
    <p:extLst>
      <p:ext uri="{BB962C8B-B14F-4D97-AF65-F5344CB8AC3E}">
        <p14:creationId xmlns:p14="http://schemas.microsoft.com/office/powerpoint/2010/main" val="11579744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677"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480008"/>
            <a:ext cx="7766936" cy="2570825"/>
          </a:xfrm>
        </p:spPr>
        <p:txBody>
          <a:bodyPr/>
          <a:lstStyle/>
          <a:p>
            <a:pPr algn="ctr"/>
            <a:br>
              <a:rPr lang="en-GB" sz="2400" b="1" dirty="0">
                <a:effectLst/>
                <a:latin typeface="Calibri" panose="020F0502020204030204" pitchFamily="34" charset="0"/>
                <a:ea typeface="Times New Roman" panose="02020603050405020304" pitchFamily="18" charset="0"/>
                <a:cs typeface="Calibri" panose="020F0502020204030204" pitchFamily="34" charset="0"/>
              </a:rPr>
            </a:br>
            <a:br>
              <a:rPr lang="en-GB" sz="2400" b="1" dirty="0">
                <a:effectLst/>
                <a:latin typeface="Calibri" panose="020F0502020204030204" pitchFamily="34" charset="0"/>
                <a:ea typeface="Times New Roman" panose="02020603050405020304" pitchFamily="18" charset="0"/>
                <a:cs typeface="Calibri" panose="020F0502020204030204" pitchFamily="34" charset="0"/>
              </a:rPr>
            </a:br>
            <a:br>
              <a:rPr lang="en-GB" sz="2400" b="1" dirty="0">
                <a:effectLst/>
                <a:latin typeface="Calibri" panose="020F0502020204030204" pitchFamily="34" charset="0"/>
                <a:ea typeface="Times New Roman" panose="02020603050405020304" pitchFamily="18" charset="0"/>
                <a:cs typeface="Calibri" panose="020F0502020204030204" pitchFamily="34" charset="0"/>
              </a:rPr>
            </a:br>
            <a:br>
              <a:rPr lang="en-GB" sz="2400" b="1" dirty="0">
                <a:effectLst/>
                <a:latin typeface="Calibri" panose="020F0502020204030204" pitchFamily="34" charset="0"/>
                <a:ea typeface="Times New Roman" panose="02020603050405020304" pitchFamily="18" charset="0"/>
                <a:cs typeface="Calibri" panose="020F0502020204030204" pitchFamily="34" charset="0"/>
              </a:rPr>
            </a:br>
            <a:br>
              <a:rPr lang="en-GB" sz="2400" b="1" dirty="0">
                <a:effectLst/>
                <a:latin typeface="Calibri" panose="020F0502020204030204" pitchFamily="34" charset="0"/>
                <a:ea typeface="Times New Roman" panose="02020603050405020304" pitchFamily="18" charset="0"/>
                <a:cs typeface="Calibri" panose="020F0502020204030204" pitchFamily="34" charset="0"/>
              </a:rPr>
            </a:br>
            <a:r>
              <a:rPr lang="en-GB" sz="6000" b="1" dirty="0">
                <a:effectLst/>
                <a:latin typeface="Calibri" panose="020F0502020204030204" pitchFamily="34" charset="0"/>
                <a:ea typeface="Times New Roman" panose="02020603050405020304" pitchFamily="18" charset="0"/>
                <a:cs typeface="Calibri" panose="020F0502020204030204" pitchFamily="34" charset="0"/>
              </a:rPr>
              <a:t>BETA 2022</a:t>
            </a:r>
            <a:br>
              <a:rPr lang="en-GB" sz="3200" b="1" dirty="0">
                <a:effectLst/>
                <a:latin typeface="Calibri" panose="020F0502020204030204" pitchFamily="34" charset="0"/>
                <a:ea typeface="Times New Roman" panose="02020603050405020304" pitchFamily="18" charset="0"/>
                <a:cs typeface="Calibri" panose="020F0502020204030204" pitchFamily="34" charset="0"/>
              </a:rPr>
            </a:br>
            <a:br>
              <a:rPr lang="en-GB" sz="3200" b="1" dirty="0">
                <a:effectLst/>
                <a:latin typeface="Calibri" panose="020F0502020204030204" pitchFamily="34" charset="0"/>
                <a:ea typeface="Times New Roman" panose="02020603050405020304" pitchFamily="18" charset="0"/>
                <a:cs typeface="Calibri" panose="020F0502020204030204" pitchFamily="34" charset="0"/>
              </a:rPr>
            </a:br>
            <a:r>
              <a:rPr lang="en-GB" sz="3600" b="1" dirty="0">
                <a:effectLst/>
                <a:latin typeface="Calibri" panose="020F0502020204030204" pitchFamily="34" charset="0"/>
                <a:ea typeface="Times New Roman" panose="02020603050405020304" pitchFamily="18" charset="0"/>
                <a:cs typeface="Calibri" panose="020F0502020204030204" pitchFamily="34" charset="0"/>
              </a:rPr>
              <a:t>Preventing Wormer Resistance </a:t>
            </a:r>
            <a:br>
              <a:rPr lang="en-GB" sz="3600" b="1" dirty="0">
                <a:effectLst/>
                <a:latin typeface="Calibri" panose="020F0502020204030204" pitchFamily="34" charset="0"/>
                <a:ea typeface="Times New Roman" panose="02020603050405020304" pitchFamily="18" charset="0"/>
                <a:cs typeface="Calibri" panose="020F0502020204030204" pitchFamily="34" charset="0"/>
              </a:rPr>
            </a:br>
            <a:r>
              <a:rPr lang="en-GB" sz="3600" b="1" dirty="0">
                <a:effectLst/>
                <a:latin typeface="Calibri" panose="020F0502020204030204" pitchFamily="34" charset="0"/>
                <a:ea typeface="Times New Roman" panose="02020603050405020304" pitchFamily="18" charset="0"/>
                <a:cs typeface="Calibri" panose="020F0502020204030204" pitchFamily="34" charset="0"/>
              </a:rPr>
              <a:t>Development in Horses</a:t>
            </a:r>
            <a:endParaRPr lang="en-GB" dirty="0"/>
          </a:p>
        </p:txBody>
      </p:sp>
      <p:sp>
        <p:nvSpPr>
          <p:cNvPr id="3" name="Subtitle 2"/>
          <p:cNvSpPr>
            <a:spLocks noGrp="1"/>
          </p:cNvSpPr>
          <p:nvPr>
            <p:ph type="subTitle" idx="1"/>
          </p:nvPr>
        </p:nvSpPr>
        <p:spPr/>
        <p:txBody>
          <a:bodyPr>
            <a:normAutofit/>
          </a:bodyPr>
          <a:lstStyle/>
          <a:p>
            <a:pPr algn="ctr"/>
            <a:r>
              <a:rPr lang="en-GB" sz="2800" b="1" dirty="0"/>
              <a:t>Sally Harmer</a:t>
            </a:r>
          </a:p>
        </p:txBody>
      </p:sp>
    </p:spTree>
    <p:extLst>
      <p:ext uri="{BB962C8B-B14F-4D97-AF65-F5344CB8AC3E}">
        <p14:creationId xmlns:p14="http://schemas.microsoft.com/office/powerpoint/2010/main" val="3718033528"/>
      </p:ext>
    </p:extLst>
  </p:cSld>
  <p:clrMapOvr>
    <a:masterClrMapping/>
  </p:clrMapOvr>
  <mc:AlternateContent xmlns:mc="http://schemas.openxmlformats.org/markup-compatibility/2006" xmlns:p14="http://schemas.microsoft.com/office/powerpoint/2010/main">
    <mc:Choice Requires="p14">
      <p:transition spd="slow" p14:dur="2000" advTm="3634"/>
    </mc:Choice>
    <mc:Fallback xmlns="">
      <p:transition spd="slow" advTm="3634"/>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5708-4ACE-477C-83BB-DE4EC759088F}"/>
              </a:ext>
            </a:extLst>
          </p:cNvPr>
          <p:cNvSpPr>
            <a:spLocks noGrp="1"/>
          </p:cNvSpPr>
          <p:nvPr>
            <p:ph type="title"/>
          </p:nvPr>
        </p:nvSpPr>
        <p:spPr/>
        <p:txBody>
          <a:bodyPr/>
          <a:lstStyle/>
          <a:p>
            <a:pPr algn="ctr"/>
            <a:r>
              <a:rPr lang="en-GB" dirty="0"/>
              <a:t>Bots</a:t>
            </a:r>
          </a:p>
        </p:txBody>
      </p:sp>
      <p:sp>
        <p:nvSpPr>
          <p:cNvPr id="3" name="Content Placeholder 2">
            <a:extLst>
              <a:ext uri="{FF2B5EF4-FFF2-40B4-BE49-F238E27FC236}">
                <a16:creationId xmlns:a16="http://schemas.microsoft.com/office/drawing/2014/main" id="{985A61D6-5AEC-405E-A357-FC90D120E771}"/>
              </a:ext>
            </a:extLst>
          </p:cNvPr>
          <p:cNvSpPr>
            <a:spLocks noGrp="1"/>
          </p:cNvSpPr>
          <p:nvPr>
            <p:ph idx="1"/>
          </p:nvPr>
        </p:nvSpPr>
        <p:spPr>
          <a:xfrm>
            <a:off x="677333" y="1387367"/>
            <a:ext cx="9743673" cy="5019120"/>
          </a:xfrm>
        </p:spPr>
        <p:txBody>
          <a:bodyPr>
            <a:normAutofit fontScale="92500"/>
          </a:bodyPr>
          <a:lstStyle/>
          <a:p>
            <a:r>
              <a:rPr lang="en-GB" sz="2800" dirty="0"/>
              <a:t>The female Bot flies lay yellow eggs on the horse’s coat in the summer; typically on the forelegs, shoulder or abdomen. </a:t>
            </a:r>
          </a:p>
          <a:p>
            <a:r>
              <a:rPr lang="en-GB" sz="2800" dirty="0"/>
              <a:t>As the horse licks itself, the eggs hatch and the larvae are transferred into the horse’s mouth and into the stomach.</a:t>
            </a:r>
          </a:p>
          <a:p>
            <a:r>
              <a:rPr lang="en-GB" sz="2800" dirty="0"/>
              <a:t>The larvae attach themselves to the gut lining to continue their development through the winter. They are then passed out in the dung to emerge as a new generation of flies. </a:t>
            </a:r>
          </a:p>
          <a:p>
            <a:pPr marL="0" indent="0">
              <a:buNone/>
            </a:pPr>
            <a:r>
              <a:rPr lang="en-GB" sz="2800" dirty="0"/>
              <a:t>Daily removal of the eggs from your horse with a bot knife reduces their numbers. You may need to use certain types of wormer to remove a burden in a horse in late autumn but resistance is not an issue.</a:t>
            </a:r>
          </a:p>
        </p:txBody>
      </p:sp>
      <p:sp>
        <p:nvSpPr>
          <p:cNvPr id="4" name="Footer Placeholder 3">
            <a:extLst>
              <a:ext uri="{FF2B5EF4-FFF2-40B4-BE49-F238E27FC236}">
                <a16:creationId xmlns:a16="http://schemas.microsoft.com/office/drawing/2014/main" id="{0C13073D-2695-4ED1-AA8F-B48861718EC5}"/>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071385FE-5FD0-4307-8880-7B19EECF206B}"/>
              </a:ext>
            </a:extLst>
          </p:cNvPr>
          <p:cNvSpPr>
            <a:spLocks noGrp="1"/>
          </p:cNvSpPr>
          <p:nvPr>
            <p:ph type="sldNum" sz="quarter" idx="12"/>
          </p:nvPr>
        </p:nvSpPr>
        <p:spPr/>
        <p:txBody>
          <a:bodyPr/>
          <a:lstStyle/>
          <a:p>
            <a:fld id="{C8532FAC-EF5B-4E04-A166-178B8F5AB259}" type="slidenum">
              <a:rPr lang="en-GB" smtClean="0"/>
              <a:t>10</a:t>
            </a:fld>
            <a:endParaRPr lang="en-GB"/>
          </a:p>
        </p:txBody>
      </p:sp>
      <p:pic>
        <p:nvPicPr>
          <p:cNvPr id="6" name="Picture 5">
            <a:extLst>
              <a:ext uri="{FF2B5EF4-FFF2-40B4-BE49-F238E27FC236}">
                <a16:creationId xmlns:a16="http://schemas.microsoft.com/office/drawing/2014/main" id="{0D45D86F-0F05-46CF-A6C6-CD5E15F5E5A0}"/>
              </a:ext>
            </a:extLst>
          </p:cNvPr>
          <p:cNvPicPr>
            <a:picLocks noChangeAspect="1"/>
          </p:cNvPicPr>
          <p:nvPr/>
        </p:nvPicPr>
        <p:blipFill rotWithShape="1">
          <a:blip r:embed="rId2">
            <a:alphaModFix/>
          </a:blip>
          <a:srcRect l="19737" r="17046"/>
          <a:stretch/>
        </p:blipFill>
        <p:spPr>
          <a:xfrm>
            <a:off x="10061424" y="270169"/>
            <a:ext cx="1866169" cy="1999661"/>
          </a:xfrm>
          <a:prstGeom prst="rect">
            <a:avLst/>
          </a:prstGeom>
        </p:spPr>
      </p:pic>
    </p:spTree>
    <p:extLst>
      <p:ext uri="{BB962C8B-B14F-4D97-AF65-F5344CB8AC3E}">
        <p14:creationId xmlns:p14="http://schemas.microsoft.com/office/powerpoint/2010/main" val="516892422"/>
      </p:ext>
    </p:extLst>
  </p:cSld>
  <p:clrMapOvr>
    <a:masterClrMapping/>
  </p:clrMapOvr>
  <mc:AlternateContent xmlns:mc="http://schemas.openxmlformats.org/markup-compatibility/2006" xmlns:p14="http://schemas.microsoft.com/office/powerpoint/2010/main">
    <mc:Choice Requires="p14">
      <p:transition spd="slow" p14:dur="2000" advTm="699"/>
    </mc:Choice>
    <mc:Fallback xmlns="">
      <p:transition spd="slow" advTm="6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FE5F-AF3D-4905-A74A-AA6D278F4BE4}"/>
              </a:ext>
            </a:extLst>
          </p:cNvPr>
          <p:cNvSpPr>
            <a:spLocks noGrp="1"/>
          </p:cNvSpPr>
          <p:nvPr>
            <p:ph type="title"/>
          </p:nvPr>
        </p:nvSpPr>
        <p:spPr/>
        <p:txBody>
          <a:bodyPr/>
          <a:lstStyle/>
          <a:p>
            <a:pPr algn="ctr"/>
            <a:r>
              <a:rPr lang="en-GB" dirty="0"/>
              <a:t>What Is Worm Resistance?</a:t>
            </a:r>
          </a:p>
        </p:txBody>
      </p:sp>
      <p:sp>
        <p:nvSpPr>
          <p:cNvPr id="3" name="Content Placeholder 2">
            <a:extLst>
              <a:ext uri="{FF2B5EF4-FFF2-40B4-BE49-F238E27FC236}">
                <a16:creationId xmlns:a16="http://schemas.microsoft.com/office/drawing/2014/main" id="{53130E35-5F7C-492F-8AD1-48F1FAE54AC4}"/>
              </a:ext>
            </a:extLst>
          </p:cNvPr>
          <p:cNvSpPr>
            <a:spLocks noGrp="1"/>
          </p:cNvSpPr>
          <p:nvPr>
            <p:ph idx="1"/>
          </p:nvPr>
        </p:nvSpPr>
        <p:spPr>
          <a:xfrm>
            <a:off x="677334" y="1734207"/>
            <a:ext cx="8240423" cy="4307156"/>
          </a:xfrm>
        </p:spPr>
        <p:txBody>
          <a:bodyPr>
            <a:normAutofit/>
          </a:bodyPr>
          <a:lstStyle/>
          <a:p>
            <a:pPr marL="0" indent="0">
              <a:buNone/>
            </a:pPr>
            <a:r>
              <a:rPr lang="en-GB" sz="2800" dirty="0"/>
              <a:t>Resistance is when the bulk of worms, usually affected by a dose or concentration of compound, are no longer affected. Their offspring will also be resistant. </a:t>
            </a:r>
          </a:p>
          <a:p>
            <a:pPr marL="0" indent="0">
              <a:buNone/>
            </a:pPr>
            <a:r>
              <a:rPr lang="en-GB" sz="2800" dirty="0"/>
              <a:t>Once resistance is present in a worm population, the health, welfare and performance of horses infested with resistant worms will be compromised.  </a:t>
            </a:r>
          </a:p>
        </p:txBody>
      </p:sp>
      <p:sp>
        <p:nvSpPr>
          <p:cNvPr id="4" name="Footer Placeholder 3">
            <a:extLst>
              <a:ext uri="{FF2B5EF4-FFF2-40B4-BE49-F238E27FC236}">
                <a16:creationId xmlns:a16="http://schemas.microsoft.com/office/drawing/2014/main" id="{39C825B3-F0AF-437A-A556-8B49CCE31DDE}"/>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8621E927-6359-4E72-8BD6-A5EE43F95190}"/>
              </a:ext>
            </a:extLst>
          </p:cNvPr>
          <p:cNvSpPr>
            <a:spLocks noGrp="1"/>
          </p:cNvSpPr>
          <p:nvPr>
            <p:ph type="sldNum" sz="quarter" idx="12"/>
          </p:nvPr>
        </p:nvSpPr>
        <p:spPr/>
        <p:txBody>
          <a:bodyPr/>
          <a:lstStyle/>
          <a:p>
            <a:fld id="{C8532FAC-EF5B-4E04-A166-178B8F5AB259}" type="slidenum">
              <a:rPr lang="en-GB" smtClean="0"/>
              <a:t>11</a:t>
            </a:fld>
            <a:endParaRPr lang="en-GB"/>
          </a:p>
        </p:txBody>
      </p:sp>
    </p:spTree>
    <p:extLst>
      <p:ext uri="{BB962C8B-B14F-4D97-AF65-F5344CB8AC3E}">
        <p14:creationId xmlns:p14="http://schemas.microsoft.com/office/powerpoint/2010/main" val="1985519039"/>
      </p:ext>
    </p:extLst>
  </p:cSld>
  <p:clrMapOvr>
    <a:masterClrMapping/>
  </p:clrMapOvr>
  <mc:AlternateContent xmlns:mc="http://schemas.openxmlformats.org/markup-compatibility/2006" xmlns:p14="http://schemas.microsoft.com/office/powerpoint/2010/main">
    <mc:Choice Requires="p14">
      <p:transition spd="slow" p14:dur="2000" advTm="750"/>
    </mc:Choice>
    <mc:Fallback xmlns="">
      <p:transition spd="slow" advTm="7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7F14-52C4-4692-9C3A-841B2C4A8D30}"/>
              </a:ext>
            </a:extLst>
          </p:cNvPr>
          <p:cNvSpPr>
            <a:spLocks noGrp="1"/>
          </p:cNvSpPr>
          <p:nvPr>
            <p:ph type="title"/>
          </p:nvPr>
        </p:nvSpPr>
        <p:spPr/>
        <p:txBody>
          <a:bodyPr/>
          <a:lstStyle/>
          <a:p>
            <a:pPr algn="ctr"/>
            <a:r>
              <a:rPr lang="en-GB" b="1" dirty="0"/>
              <a:t>Why does it develop?</a:t>
            </a:r>
          </a:p>
        </p:txBody>
      </p:sp>
      <p:sp>
        <p:nvSpPr>
          <p:cNvPr id="3" name="Content Placeholder 2">
            <a:extLst>
              <a:ext uri="{FF2B5EF4-FFF2-40B4-BE49-F238E27FC236}">
                <a16:creationId xmlns:a16="http://schemas.microsoft.com/office/drawing/2014/main" id="{163B7F17-4AF9-4FDE-B7EB-88CA5455808B}"/>
              </a:ext>
            </a:extLst>
          </p:cNvPr>
          <p:cNvSpPr>
            <a:spLocks noGrp="1"/>
          </p:cNvSpPr>
          <p:nvPr>
            <p:ph idx="1"/>
          </p:nvPr>
        </p:nvSpPr>
        <p:spPr>
          <a:xfrm>
            <a:off x="677334" y="1402080"/>
            <a:ext cx="8476093" cy="4846319"/>
          </a:xfrm>
        </p:spPr>
        <p:txBody>
          <a:bodyPr>
            <a:normAutofit/>
          </a:bodyPr>
          <a:lstStyle/>
          <a:p>
            <a:pPr marL="0" indent="0">
              <a:buNone/>
            </a:pPr>
            <a:r>
              <a:rPr lang="en-GB" sz="3200" dirty="0">
                <a:solidFill>
                  <a:prstClr val="black">
                    <a:lumMod val="75000"/>
                    <a:lumOff val="25000"/>
                  </a:prstClr>
                </a:solidFill>
                <a:latin typeface="Calibri" panose="020F0502020204030204"/>
              </a:rPr>
              <a:t>There are 2</a:t>
            </a: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main reasons..</a:t>
            </a:r>
          </a:p>
          <a:p>
            <a:pPr>
              <a:buFont typeface="+mj-lt"/>
              <a:buAutoNum type="arabicPeriod"/>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Under dosing wormer may speed up the development of resistance. For this reason it is essential that the Horse or Pony is dosed accurately according to bodyweight. </a:t>
            </a:r>
          </a:p>
          <a:p>
            <a:pPr>
              <a:buFont typeface="+mj-lt"/>
              <a:buAutoNum type="arabicPeriod"/>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Unnecessary worming or over-worming </a:t>
            </a:r>
            <a:endParaRPr lang="en-GB" sz="3200" dirty="0">
              <a:solidFill>
                <a:prstClr val="black">
                  <a:lumMod val="75000"/>
                  <a:lumOff val="25000"/>
                </a:prstClr>
              </a:solidFill>
              <a:latin typeface="Calibri" panose="020F0502020204030204"/>
            </a:endParaRPr>
          </a:p>
          <a:p>
            <a:pPr marL="400050" lvl="1" indent="0">
              <a:spcBef>
                <a:spcPts val="0"/>
              </a:spcBef>
              <a:buNone/>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will also increase the potential for </a:t>
            </a:r>
          </a:p>
          <a:p>
            <a:pPr marL="400050" lvl="1" indent="0">
              <a:spcBef>
                <a:spcPts val="0"/>
              </a:spcBef>
              <a:buNone/>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development of resistance. </a:t>
            </a:r>
          </a:p>
        </p:txBody>
      </p:sp>
      <p:sp>
        <p:nvSpPr>
          <p:cNvPr id="4" name="Footer Placeholder 3">
            <a:extLst>
              <a:ext uri="{FF2B5EF4-FFF2-40B4-BE49-F238E27FC236}">
                <a16:creationId xmlns:a16="http://schemas.microsoft.com/office/drawing/2014/main" id="{D41F1E36-2927-4A6A-A189-75977091D4B2}"/>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41DE86CD-6A3F-43B2-87A8-BB274BFD5158}"/>
              </a:ext>
            </a:extLst>
          </p:cNvPr>
          <p:cNvSpPr>
            <a:spLocks noGrp="1"/>
          </p:cNvSpPr>
          <p:nvPr>
            <p:ph type="sldNum" sz="quarter" idx="12"/>
          </p:nvPr>
        </p:nvSpPr>
        <p:spPr/>
        <p:txBody>
          <a:bodyPr/>
          <a:lstStyle/>
          <a:p>
            <a:fld id="{C8532FAC-EF5B-4E04-A166-178B8F5AB259}" type="slidenum">
              <a:rPr lang="en-GB" smtClean="0"/>
              <a:t>12</a:t>
            </a:fld>
            <a:endParaRPr lang="en-GB"/>
          </a:p>
        </p:txBody>
      </p:sp>
    </p:spTree>
    <p:extLst>
      <p:ext uri="{BB962C8B-B14F-4D97-AF65-F5344CB8AC3E}">
        <p14:creationId xmlns:p14="http://schemas.microsoft.com/office/powerpoint/2010/main" val="691157576"/>
      </p:ext>
    </p:extLst>
  </p:cSld>
  <p:clrMapOvr>
    <a:masterClrMapping/>
  </p:clrMapOvr>
  <mc:AlternateContent xmlns:mc="http://schemas.openxmlformats.org/markup-compatibility/2006" xmlns:p14="http://schemas.microsoft.com/office/powerpoint/2010/main">
    <mc:Choice Requires="p14">
      <p:transition spd="slow" p14:dur="2000" advTm="6899"/>
    </mc:Choice>
    <mc:Fallback xmlns="">
      <p:transition spd="slow" advTm="68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BDF7-1574-E183-4C91-9C7E55B3904D}"/>
              </a:ext>
            </a:extLst>
          </p:cNvPr>
          <p:cNvSpPr>
            <a:spLocks noGrp="1"/>
          </p:cNvSpPr>
          <p:nvPr>
            <p:ph type="title"/>
          </p:nvPr>
        </p:nvSpPr>
        <p:spPr/>
        <p:txBody>
          <a:bodyPr/>
          <a:lstStyle/>
          <a:p>
            <a:r>
              <a:rPr lang="en-GB" dirty="0"/>
              <a:t>Quiz 1</a:t>
            </a:r>
          </a:p>
        </p:txBody>
      </p:sp>
      <p:sp>
        <p:nvSpPr>
          <p:cNvPr id="3" name="Content Placeholder 2">
            <a:extLst>
              <a:ext uri="{FF2B5EF4-FFF2-40B4-BE49-F238E27FC236}">
                <a16:creationId xmlns:a16="http://schemas.microsoft.com/office/drawing/2014/main" id="{E4640362-4F90-8CD6-914C-DF4DDE8A0CCE}"/>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Name 3 signs of Parasites in a Horse or Pony?</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What are the 3 main groups of internal Parasites?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How do you confirm if your horse has Internal Parasites?</a:t>
            </a:r>
          </a:p>
          <a:p>
            <a:endParaRPr lang="en-GB" dirty="0"/>
          </a:p>
        </p:txBody>
      </p:sp>
      <p:pic>
        <p:nvPicPr>
          <p:cNvPr id="5" name="Picture 4">
            <a:extLst>
              <a:ext uri="{FF2B5EF4-FFF2-40B4-BE49-F238E27FC236}">
                <a16:creationId xmlns:a16="http://schemas.microsoft.com/office/drawing/2014/main" id="{B43CC247-AFBF-D74E-D58E-F0D553F07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875" y="4104640"/>
            <a:ext cx="4515555" cy="2540000"/>
          </a:xfrm>
          <a:prstGeom prst="rect">
            <a:avLst/>
          </a:prstGeom>
        </p:spPr>
      </p:pic>
    </p:spTree>
    <p:extLst>
      <p:ext uri="{BB962C8B-B14F-4D97-AF65-F5344CB8AC3E}">
        <p14:creationId xmlns:p14="http://schemas.microsoft.com/office/powerpoint/2010/main" val="3705472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BC0F-9013-458D-9783-93013F48955F}"/>
              </a:ext>
            </a:extLst>
          </p:cNvPr>
          <p:cNvSpPr>
            <a:spLocks noGrp="1"/>
          </p:cNvSpPr>
          <p:nvPr>
            <p:ph type="title"/>
          </p:nvPr>
        </p:nvSpPr>
        <p:spPr/>
        <p:txBody>
          <a:bodyPr/>
          <a:lstStyle/>
          <a:p>
            <a:pPr algn="ctr"/>
            <a:r>
              <a:rPr lang="en-GB" dirty="0"/>
              <a:t>Other Information that can influence prescribing</a:t>
            </a:r>
          </a:p>
        </p:txBody>
      </p:sp>
      <p:sp>
        <p:nvSpPr>
          <p:cNvPr id="3" name="Content Placeholder 2">
            <a:extLst>
              <a:ext uri="{FF2B5EF4-FFF2-40B4-BE49-F238E27FC236}">
                <a16:creationId xmlns:a16="http://schemas.microsoft.com/office/drawing/2014/main" id="{BD77E3C6-8566-4C94-B320-05C5C816A467}"/>
              </a:ext>
            </a:extLst>
          </p:cNvPr>
          <p:cNvSpPr>
            <a:spLocks noGrp="1"/>
          </p:cNvSpPr>
          <p:nvPr>
            <p:ph idx="1"/>
          </p:nvPr>
        </p:nvSpPr>
        <p:spPr>
          <a:xfrm>
            <a:off x="1498862" y="1608083"/>
            <a:ext cx="7775140" cy="4433279"/>
          </a:xfrm>
        </p:spPr>
        <p:txBody>
          <a:bodyPr>
            <a:normAutofit/>
          </a:bodyPr>
          <a:lstStyle/>
          <a:p>
            <a:pPr marL="0" indent="0">
              <a:buNone/>
            </a:pPr>
            <a:endParaRPr lang="en-GB" sz="2800" dirty="0"/>
          </a:p>
          <a:p>
            <a:r>
              <a:rPr lang="en-GB" sz="2800" dirty="0"/>
              <a:t>Age</a:t>
            </a:r>
          </a:p>
          <a:p>
            <a:r>
              <a:rPr lang="en-GB" sz="3000" dirty="0"/>
              <a:t>Weight</a:t>
            </a:r>
          </a:p>
          <a:p>
            <a:r>
              <a:rPr lang="en-GB" sz="3000" dirty="0"/>
              <a:t>Any Health Issues</a:t>
            </a:r>
          </a:p>
          <a:p>
            <a:r>
              <a:rPr lang="en-GB" sz="3000" dirty="0"/>
              <a:t>Has it been tested?</a:t>
            </a:r>
          </a:p>
          <a:p>
            <a:r>
              <a:rPr lang="en-GB" sz="3000" dirty="0"/>
              <a:t>Grazing Group</a:t>
            </a:r>
          </a:p>
        </p:txBody>
      </p:sp>
      <p:sp>
        <p:nvSpPr>
          <p:cNvPr id="4" name="Footer Placeholder 3">
            <a:extLst>
              <a:ext uri="{FF2B5EF4-FFF2-40B4-BE49-F238E27FC236}">
                <a16:creationId xmlns:a16="http://schemas.microsoft.com/office/drawing/2014/main" id="{4FB8152D-CB13-4295-9F2C-86393C74B03E}"/>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BDFEECE9-B722-4810-8C06-B6F5EF3212C0}"/>
              </a:ext>
            </a:extLst>
          </p:cNvPr>
          <p:cNvSpPr>
            <a:spLocks noGrp="1"/>
          </p:cNvSpPr>
          <p:nvPr>
            <p:ph type="sldNum" sz="quarter" idx="12"/>
          </p:nvPr>
        </p:nvSpPr>
        <p:spPr/>
        <p:txBody>
          <a:bodyPr/>
          <a:lstStyle/>
          <a:p>
            <a:fld id="{C8532FAC-EF5B-4E04-A166-178B8F5AB259}" type="slidenum">
              <a:rPr lang="en-GB" smtClean="0"/>
              <a:t>14</a:t>
            </a:fld>
            <a:endParaRPr lang="en-GB"/>
          </a:p>
        </p:txBody>
      </p:sp>
      <p:pic>
        <p:nvPicPr>
          <p:cNvPr id="7" name="Picture 6">
            <a:extLst>
              <a:ext uri="{FF2B5EF4-FFF2-40B4-BE49-F238E27FC236}">
                <a16:creationId xmlns:a16="http://schemas.microsoft.com/office/drawing/2014/main" id="{B0C7731D-CC10-ADB6-8ECF-2E1A2F71E67D}"/>
              </a:ext>
            </a:extLst>
          </p:cNvPr>
          <p:cNvPicPr>
            <a:picLocks noChangeAspect="1"/>
          </p:cNvPicPr>
          <p:nvPr/>
        </p:nvPicPr>
        <p:blipFill rotWithShape="1">
          <a:blip r:embed="rId2">
            <a:extLst>
              <a:ext uri="{28A0092B-C50C-407E-A947-70E740481C1C}">
                <a14:useLocalDpi xmlns:a14="http://schemas.microsoft.com/office/drawing/2010/main" val="0"/>
              </a:ext>
            </a:extLst>
          </a:blip>
          <a:srcRect t="25568" b="23448"/>
          <a:stretch/>
        </p:blipFill>
        <p:spPr>
          <a:xfrm>
            <a:off x="6702252" y="3179335"/>
            <a:ext cx="5143500" cy="3496531"/>
          </a:xfrm>
          <a:prstGeom prst="rect">
            <a:avLst/>
          </a:prstGeom>
        </p:spPr>
      </p:pic>
    </p:spTree>
    <p:extLst>
      <p:ext uri="{BB962C8B-B14F-4D97-AF65-F5344CB8AC3E}">
        <p14:creationId xmlns:p14="http://schemas.microsoft.com/office/powerpoint/2010/main" val="344733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8B574-CCCE-5D95-84D6-78902C13BCF7}"/>
              </a:ext>
            </a:extLst>
          </p:cNvPr>
          <p:cNvPicPr>
            <a:picLocks noChangeAspect="1"/>
          </p:cNvPicPr>
          <p:nvPr/>
        </p:nvPicPr>
        <p:blipFill rotWithShape="1">
          <a:blip r:embed="rId2">
            <a:extLst>
              <a:ext uri="{28A0092B-C50C-407E-A947-70E740481C1C}">
                <a14:useLocalDpi xmlns:a14="http://schemas.microsoft.com/office/drawing/2010/main" val="0"/>
              </a:ext>
            </a:extLst>
          </a:blip>
          <a:srcRect t="11908"/>
          <a:stretch/>
        </p:blipFill>
        <p:spPr>
          <a:xfrm>
            <a:off x="7802880" y="3926258"/>
            <a:ext cx="4244371" cy="2804219"/>
          </a:xfrm>
          <a:prstGeom prst="rect">
            <a:avLst/>
          </a:prstGeom>
        </p:spPr>
      </p:pic>
      <p:sp>
        <p:nvSpPr>
          <p:cNvPr id="2" name="Title 1">
            <a:extLst>
              <a:ext uri="{FF2B5EF4-FFF2-40B4-BE49-F238E27FC236}">
                <a16:creationId xmlns:a16="http://schemas.microsoft.com/office/drawing/2014/main" id="{F5CB0018-F6D1-4AE9-9F42-D1DD219090E7}"/>
              </a:ext>
            </a:extLst>
          </p:cNvPr>
          <p:cNvSpPr>
            <a:spLocks noGrp="1"/>
          </p:cNvSpPr>
          <p:nvPr>
            <p:ph type="title"/>
          </p:nvPr>
        </p:nvSpPr>
        <p:spPr/>
        <p:txBody>
          <a:bodyPr/>
          <a:lstStyle/>
          <a:p>
            <a:pPr algn="ctr"/>
            <a:r>
              <a:rPr lang="en-GB" dirty="0"/>
              <a:t>Age of Horses and Ponies</a:t>
            </a:r>
            <a:br>
              <a:rPr lang="en-GB" dirty="0"/>
            </a:br>
            <a:r>
              <a:rPr lang="en-GB" dirty="0"/>
              <a:t>Why does it Matter?</a:t>
            </a:r>
          </a:p>
        </p:txBody>
      </p:sp>
      <p:sp>
        <p:nvSpPr>
          <p:cNvPr id="3" name="Content Placeholder 2">
            <a:extLst>
              <a:ext uri="{FF2B5EF4-FFF2-40B4-BE49-F238E27FC236}">
                <a16:creationId xmlns:a16="http://schemas.microsoft.com/office/drawing/2014/main" id="{29AD1170-EA9D-4E53-81AE-841BF05B8F3B}"/>
              </a:ext>
            </a:extLst>
          </p:cNvPr>
          <p:cNvSpPr>
            <a:spLocks noGrp="1"/>
          </p:cNvSpPr>
          <p:nvPr>
            <p:ph idx="1"/>
          </p:nvPr>
        </p:nvSpPr>
        <p:spPr>
          <a:xfrm>
            <a:off x="677335" y="2011681"/>
            <a:ext cx="7913328" cy="4029682"/>
          </a:xfrm>
        </p:spPr>
        <p:txBody>
          <a:bodyPr>
            <a:normAutofit/>
          </a:bodyPr>
          <a:lstStyle/>
          <a:p>
            <a:r>
              <a:rPr lang="en-GB" sz="2800" dirty="0"/>
              <a:t>Some wormers are contra indicated for young animals.</a:t>
            </a:r>
          </a:p>
          <a:p>
            <a:r>
              <a:rPr lang="en-GB" sz="2800" dirty="0"/>
              <a:t>Younger animals are more susceptible to worms as have not developed immunity</a:t>
            </a:r>
          </a:p>
          <a:p>
            <a:r>
              <a:rPr lang="en-GB" sz="2800" dirty="0"/>
              <a:t>Foals can get certain worms via their Mums</a:t>
            </a:r>
          </a:p>
          <a:p>
            <a:r>
              <a:rPr lang="en-GB" sz="2800" dirty="0"/>
              <a:t>Older animals can have their immunity to    worms drop off which makes them more susceptible to parasites.</a:t>
            </a:r>
          </a:p>
          <a:p>
            <a:endParaRPr lang="en-GB" dirty="0"/>
          </a:p>
        </p:txBody>
      </p:sp>
      <p:sp>
        <p:nvSpPr>
          <p:cNvPr id="4" name="Footer Placeholder 3">
            <a:extLst>
              <a:ext uri="{FF2B5EF4-FFF2-40B4-BE49-F238E27FC236}">
                <a16:creationId xmlns:a16="http://schemas.microsoft.com/office/drawing/2014/main" id="{245AFE9A-118A-4D1E-9287-D03F3E427F5C}"/>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76E7D12B-A8B0-4364-BB0A-A7E6FC325118}"/>
              </a:ext>
            </a:extLst>
          </p:cNvPr>
          <p:cNvSpPr>
            <a:spLocks noGrp="1"/>
          </p:cNvSpPr>
          <p:nvPr>
            <p:ph type="sldNum" sz="quarter" idx="12"/>
          </p:nvPr>
        </p:nvSpPr>
        <p:spPr/>
        <p:txBody>
          <a:bodyPr/>
          <a:lstStyle/>
          <a:p>
            <a:fld id="{C8532FAC-EF5B-4E04-A166-178B8F5AB259}" type="slidenum">
              <a:rPr lang="en-GB" smtClean="0"/>
              <a:t>15</a:t>
            </a:fld>
            <a:endParaRPr lang="en-GB"/>
          </a:p>
        </p:txBody>
      </p:sp>
    </p:spTree>
    <p:extLst>
      <p:ext uri="{BB962C8B-B14F-4D97-AF65-F5344CB8AC3E}">
        <p14:creationId xmlns:p14="http://schemas.microsoft.com/office/powerpoint/2010/main" val="83424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566D-4990-466C-BA64-5355CC057BB0}"/>
              </a:ext>
            </a:extLst>
          </p:cNvPr>
          <p:cNvSpPr>
            <a:spLocks noGrp="1"/>
          </p:cNvSpPr>
          <p:nvPr>
            <p:ph type="title"/>
          </p:nvPr>
        </p:nvSpPr>
        <p:spPr/>
        <p:txBody>
          <a:bodyPr/>
          <a:lstStyle/>
          <a:p>
            <a:r>
              <a:rPr lang="en-GB" dirty="0"/>
              <a:t>How do you find out the Animals Weight?</a:t>
            </a:r>
          </a:p>
        </p:txBody>
      </p:sp>
      <p:sp>
        <p:nvSpPr>
          <p:cNvPr id="3" name="Content Placeholder 2">
            <a:extLst>
              <a:ext uri="{FF2B5EF4-FFF2-40B4-BE49-F238E27FC236}">
                <a16:creationId xmlns:a16="http://schemas.microsoft.com/office/drawing/2014/main" id="{D6E42650-16DE-4F39-91BE-08EF7FA3FD80}"/>
              </a:ext>
            </a:extLst>
          </p:cNvPr>
          <p:cNvSpPr>
            <a:spLocks noGrp="1"/>
          </p:cNvSpPr>
          <p:nvPr>
            <p:ph idx="1"/>
          </p:nvPr>
        </p:nvSpPr>
        <p:spPr>
          <a:xfrm>
            <a:off x="677333" y="2057399"/>
            <a:ext cx="9223411" cy="3983963"/>
          </a:xfrm>
        </p:spPr>
        <p:txBody>
          <a:bodyPr>
            <a:normAutofit/>
          </a:bodyPr>
          <a:lstStyle/>
          <a:p>
            <a:r>
              <a:rPr lang="en-GB" sz="3200" dirty="0"/>
              <a:t>Use a weigh tape. Work out the weight and add 10%</a:t>
            </a:r>
          </a:p>
          <a:p>
            <a:r>
              <a:rPr lang="en-GB" sz="3200" dirty="0"/>
              <a:t>Use a weigh bridge.</a:t>
            </a:r>
          </a:p>
          <a:p>
            <a:endParaRPr lang="en-GB" sz="3200" dirty="0"/>
          </a:p>
          <a:p>
            <a:pPr marL="0" indent="0">
              <a:buNone/>
            </a:pPr>
            <a:r>
              <a:rPr lang="en-GB" sz="3200" dirty="0"/>
              <a:t>It is handy to know weights for feed </a:t>
            </a:r>
          </a:p>
          <a:p>
            <a:pPr marL="0" indent="0">
              <a:buNone/>
            </a:pPr>
            <a:r>
              <a:rPr lang="en-GB" sz="3200" dirty="0"/>
              <a:t>purposes too</a:t>
            </a:r>
          </a:p>
        </p:txBody>
      </p:sp>
      <p:sp>
        <p:nvSpPr>
          <p:cNvPr id="4" name="Footer Placeholder 3">
            <a:extLst>
              <a:ext uri="{FF2B5EF4-FFF2-40B4-BE49-F238E27FC236}">
                <a16:creationId xmlns:a16="http://schemas.microsoft.com/office/drawing/2014/main" id="{B114F807-0EBE-4758-982E-43D7BFFF98F8}"/>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21628EEF-0129-481B-B29C-888A25F81489}"/>
              </a:ext>
            </a:extLst>
          </p:cNvPr>
          <p:cNvSpPr>
            <a:spLocks noGrp="1"/>
          </p:cNvSpPr>
          <p:nvPr>
            <p:ph type="sldNum" sz="quarter" idx="12"/>
          </p:nvPr>
        </p:nvSpPr>
        <p:spPr/>
        <p:txBody>
          <a:bodyPr/>
          <a:lstStyle/>
          <a:p>
            <a:fld id="{C8532FAC-EF5B-4E04-A166-178B8F5AB259}" type="slidenum">
              <a:rPr lang="en-GB" smtClean="0"/>
              <a:t>16</a:t>
            </a:fld>
            <a:endParaRPr lang="en-GB"/>
          </a:p>
        </p:txBody>
      </p:sp>
      <p:pic>
        <p:nvPicPr>
          <p:cNvPr id="6" name="Picture 5">
            <a:extLst>
              <a:ext uri="{FF2B5EF4-FFF2-40B4-BE49-F238E27FC236}">
                <a16:creationId xmlns:a16="http://schemas.microsoft.com/office/drawing/2014/main" id="{BC32E788-D7B6-4E4F-9349-0A8815570BE7}"/>
              </a:ext>
            </a:extLst>
          </p:cNvPr>
          <p:cNvPicPr>
            <a:picLocks noChangeAspect="1"/>
          </p:cNvPicPr>
          <p:nvPr/>
        </p:nvPicPr>
        <p:blipFill rotWithShape="1">
          <a:blip r:embed="rId3"/>
          <a:srcRect b="6609"/>
          <a:stretch/>
        </p:blipFill>
        <p:spPr>
          <a:xfrm>
            <a:off x="7802205" y="3479465"/>
            <a:ext cx="4197077" cy="3208283"/>
          </a:xfrm>
          <a:prstGeom prst="rect">
            <a:avLst/>
          </a:prstGeom>
        </p:spPr>
      </p:pic>
    </p:spTree>
    <p:extLst>
      <p:ext uri="{BB962C8B-B14F-4D97-AF65-F5344CB8AC3E}">
        <p14:creationId xmlns:p14="http://schemas.microsoft.com/office/powerpoint/2010/main" val="262769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A9FE-268B-477E-86F6-12CC769F48A8}"/>
              </a:ext>
            </a:extLst>
          </p:cNvPr>
          <p:cNvSpPr>
            <a:spLocks noGrp="1"/>
          </p:cNvSpPr>
          <p:nvPr>
            <p:ph type="title"/>
          </p:nvPr>
        </p:nvSpPr>
        <p:spPr>
          <a:xfrm>
            <a:off x="677334" y="1008993"/>
            <a:ext cx="3659660" cy="3912593"/>
          </a:xfrm>
        </p:spPr>
        <p:txBody>
          <a:bodyPr/>
          <a:lstStyle/>
          <a:p>
            <a:r>
              <a:rPr lang="en-GB" dirty="0"/>
              <a:t>Range in adult Horses and Ponies can be &lt;150kg to &gt;1200kg!</a:t>
            </a:r>
          </a:p>
        </p:txBody>
      </p:sp>
      <p:sp>
        <p:nvSpPr>
          <p:cNvPr id="4" name="Footer Placeholder 3">
            <a:extLst>
              <a:ext uri="{FF2B5EF4-FFF2-40B4-BE49-F238E27FC236}">
                <a16:creationId xmlns:a16="http://schemas.microsoft.com/office/drawing/2014/main" id="{245E6930-3D83-4723-9F3A-BF2AB3AB152E}"/>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5FB65F92-08C2-4F22-961B-5A053AEF2AD1}"/>
              </a:ext>
            </a:extLst>
          </p:cNvPr>
          <p:cNvSpPr>
            <a:spLocks noGrp="1"/>
          </p:cNvSpPr>
          <p:nvPr>
            <p:ph type="sldNum" sz="quarter" idx="12"/>
          </p:nvPr>
        </p:nvSpPr>
        <p:spPr/>
        <p:txBody>
          <a:bodyPr/>
          <a:lstStyle/>
          <a:p>
            <a:fld id="{C8532FAC-EF5B-4E04-A166-178B8F5AB259}" type="slidenum">
              <a:rPr lang="en-GB" smtClean="0"/>
              <a:t>17</a:t>
            </a:fld>
            <a:endParaRPr lang="en-GB"/>
          </a:p>
        </p:txBody>
      </p:sp>
      <p:pic>
        <p:nvPicPr>
          <p:cNvPr id="6" name="Content Placeholder 5">
            <a:extLst>
              <a:ext uri="{FF2B5EF4-FFF2-40B4-BE49-F238E27FC236}">
                <a16:creationId xmlns:a16="http://schemas.microsoft.com/office/drawing/2014/main" id="{206567FF-F6CD-4806-A5DF-3EC70CDD9B70}"/>
              </a:ext>
            </a:extLst>
          </p:cNvPr>
          <p:cNvPicPr>
            <a:picLocks noGrp="1" noChangeAspect="1"/>
          </p:cNvPicPr>
          <p:nvPr>
            <p:ph sz="half" idx="4294967295"/>
          </p:nvPr>
        </p:nvPicPr>
        <p:blipFill>
          <a:blip r:embed="rId2"/>
          <a:stretch>
            <a:fillRect/>
          </a:stretch>
        </p:blipFill>
        <p:spPr>
          <a:xfrm>
            <a:off x="4336995" y="1008993"/>
            <a:ext cx="7855006" cy="5653745"/>
          </a:xfrm>
          <a:prstGeom prst="rect">
            <a:avLst/>
          </a:prstGeom>
        </p:spPr>
      </p:pic>
    </p:spTree>
    <p:extLst>
      <p:ext uri="{BB962C8B-B14F-4D97-AF65-F5344CB8AC3E}">
        <p14:creationId xmlns:p14="http://schemas.microsoft.com/office/powerpoint/2010/main" val="391254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01AA87-0669-B66D-7819-7B926BBA090F}"/>
              </a:ext>
            </a:extLst>
          </p:cNvPr>
          <p:cNvSpPr>
            <a:spLocks noGrp="1"/>
          </p:cNvSpPr>
          <p:nvPr>
            <p:ph type="title"/>
          </p:nvPr>
        </p:nvSpPr>
        <p:spPr/>
        <p:txBody>
          <a:bodyPr/>
          <a:lstStyle/>
          <a:p>
            <a:pPr algn="ctr"/>
            <a:r>
              <a:rPr lang="en-GB" dirty="0"/>
              <a:t>Why is Underdosing Such a Factor with Resistance Development?</a:t>
            </a:r>
          </a:p>
        </p:txBody>
      </p:sp>
      <p:sp>
        <p:nvSpPr>
          <p:cNvPr id="6" name="Content Placeholder 5">
            <a:extLst>
              <a:ext uri="{FF2B5EF4-FFF2-40B4-BE49-F238E27FC236}">
                <a16:creationId xmlns:a16="http://schemas.microsoft.com/office/drawing/2014/main" id="{E928C4D0-DEBF-1613-9F3B-8BF8AF82CF9C}"/>
              </a:ext>
            </a:extLst>
          </p:cNvPr>
          <p:cNvSpPr>
            <a:spLocks noGrp="1"/>
          </p:cNvSpPr>
          <p:nvPr>
            <p:ph idx="1"/>
          </p:nvPr>
        </p:nvSpPr>
        <p:spPr>
          <a:xfrm>
            <a:off x="677334" y="1859280"/>
            <a:ext cx="8111066" cy="4521200"/>
          </a:xfrm>
        </p:spPr>
        <p:txBody>
          <a:bodyPr>
            <a:normAutofit lnSpcReduction="10000"/>
          </a:bodyPr>
          <a:lstStyle/>
          <a:p>
            <a:r>
              <a:rPr lang="en-GB" sz="2800" dirty="0"/>
              <a:t>No wormer is 100% effective even if brand new.</a:t>
            </a:r>
          </a:p>
          <a:p>
            <a:r>
              <a:rPr lang="en-GB" sz="2800" dirty="0"/>
              <a:t>If the horse or pony get a smaller amount of wormer than it needs then this can leave a bigger proportion of worms surviving.</a:t>
            </a:r>
          </a:p>
          <a:p>
            <a:r>
              <a:rPr lang="en-GB" sz="2800" dirty="0"/>
              <a:t>They will be more resistant too </a:t>
            </a:r>
          </a:p>
          <a:p>
            <a:r>
              <a:rPr lang="en-GB" sz="2800" dirty="0"/>
              <a:t>Also they will reproduce and their offspring will also be resistant.</a:t>
            </a:r>
          </a:p>
          <a:p>
            <a:r>
              <a:rPr lang="en-GB" sz="2800" dirty="0"/>
              <a:t>This speeds up development of wormer resistance a lot.</a:t>
            </a:r>
          </a:p>
          <a:p>
            <a:endParaRPr lang="en-GB" dirty="0"/>
          </a:p>
        </p:txBody>
      </p:sp>
    </p:spTree>
    <p:extLst>
      <p:ext uri="{BB962C8B-B14F-4D97-AF65-F5344CB8AC3E}">
        <p14:creationId xmlns:p14="http://schemas.microsoft.com/office/powerpoint/2010/main" val="378051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7CA6-1524-4B77-8D76-3842C9FFB929}"/>
              </a:ext>
            </a:extLst>
          </p:cNvPr>
          <p:cNvSpPr>
            <a:spLocks noGrp="1"/>
          </p:cNvSpPr>
          <p:nvPr>
            <p:ph type="title"/>
          </p:nvPr>
        </p:nvSpPr>
        <p:spPr/>
        <p:txBody>
          <a:bodyPr/>
          <a:lstStyle/>
          <a:p>
            <a:r>
              <a:rPr lang="en-GB" dirty="0"/>
              <a:t>Quiz 2</a:t>
            </a:r>
          </a:p>
        </p:txBody>
      </p:sp>
      <p:sp>
        <p:nvSpPr>
          <p:cNvPr id="3" name="Content Placeholder 2">
            <a:extLst>
              <a:ext uri="{FF2B5EF4-FFF2-40B4-BE49-F238E27FC236}">
                <a16:creationId xmlns:a16="http://schemas.microsoft.com/office/drawing/2014/main" id="{BCDD5BA3-63CE-4472-A914-0DCCA2BB3155}"/>
              </a:ext>
            </a:extLst>
          </p:cNvPr>
          <p:cNvSpPr>
            <a:spLocks noGrp="1"/>
          </p:cNvSpPr>
          <p:nvPr>
            <p:ph idx="1"/>
          </p:nvPr>
        </p:nvSpPr>
        <p:spPr>
          <a:xfrm>
            <a:off x="677334" y="1727201"/>
            <a:ext cx="8596668" cy="4314162"/>
          </a:xfrm>
        </p:spPr>
        <p:txBody>
          <a:bodyPr>
            <a:normAutofit/>
          </a:bodyPr>
          <a:lstStyle/>
          <a:p>
            <a:r>
              <a:rPr lang="en-GB" sz="3200" dirty="0"/>
              <a:t>What are the 2  main ways of finding out the weight of a horse or pony?</a:t>
            </a:r>
          </a:p>
          <a:p>
            <a:r>
              <a:rPr lang="en-GB" sz="3200" dirty="0"/>
              <a:t>What is the weight variation in adult equines?</a:t>
            </a:r>
          </a:p>
          <a:p>
            <a:r>
              <a:rPr lang="en-GB" sz="3200" dirty="0"/>
              <a:t>Why is it important to know the weight?</a:t>
            </a:r>
          </a:p>
        </p:txBody>
      </p:sp>
      <p:sp>
        <p:nvSpPr>
          <p:cNvPr id="4" name="Footer Placeholder 3">
            <a:extLst>
              <a:ext uri="{FF2B5EF4-FFF2-40B4-BE49-F238E27FC236}">
                <a16:creationId xmlns:a16="http://schemas.microsoft.com/office/drawing/2014/main" id="{C8E0704E-FE47-46EC-9251-41D1400CE67C}"/>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68D8BF4A-C651-4623-AE14-B3A6603BB471}"/>
              </a:ext>
            </a:extLst>
          </p:cNvPr>
          <p:cNvSpPr>
            <a:spLocks noGrp="1"/>
          </p:cNvSpPr>
          <p:nvPr>
            <p:ph type="sldNum" sz="quarter" idx="12"/>
          </p:nvPr>
        </p:nvSpPr>
        <p:spPr/>
        <p:txBody>
          <a:bodyPr/>
          <a:lstStyle/>
          <a:p>
            <a:fld id="{C8532FAC-EF5B-4E04-A166-178B8F5AB259}" type="slidenum">
              <a:rPr lang="en-GB" smtClean="0"/>
              <a:t>19</a:t>
            </a:fld>
            <a:endParaRPr lang="en-GB"/>
          </a:p>
        </p:txBody>
      </p:sp>
    </p:spTree>
    <p:extLst>
      <p:ext uri="{BB962C8B-B14F-4D97-AF65-F5344CB8AC3E}">
        <p14:creationId xmlns:p14="http://schemas.microsoft.com/office/powerpoint/2010/main" val="50724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B633-56D6-4130-9E22-11C9F01CC101}"/>
              </a:ext>
            </a:extLst>
          </p:cNvPr>
          <p:cNvSpPr>
            <a:spLocks noGrp="1"/>
          </p:cNvSpPr>
          <p:nvPr>
            <p:ph type="title"/>
          </p:nvPr>
        </p:nvSpPr>
        <p:spPr>
          <a:xfrm>
            <a:off x="677334" y="656897"/>
            <a:ext cx="8596668" cy="1320800"/>
          </a:xfrm>
        </p:spPr>
        <p:txBody>
          <a:bodyPr/>
          <a:lstStyle/>
          <a:p>
            <a:r>
              <a:rPr lang="en-GB" dirty="0"/>
              <a:t>Introduction</a:t>
            </a:r>
          </a:p>
        </p:txBody>
      </p:sp>
      <p:pic>
        <p:nvPicPr>
          <p:cNvPr id="7" name="Picture 6">
            <a:extLst>
              <a:ext uri="{FF2B5EF4-FFF2-40B4-BE49-F238E27FC236}">
                <a16:creationId xmlns:a16="http://schemas.microsoft.com/office/drawing/2014/main" id="{DA987315-F384-52A0-3514-1AEF83A6E24D}"/>
              </a:ext>
            </a:extLst>
          </p:cNvPr>
          <p:cNvPicPr>
            <a:picLocks noChangeAspect="1"/>
          </p:cNvPicPr>
          <p:nvPr/>
        </p:nvPicPr>
        <p:blipFill rotWithShape="1">
          <a:blip r:embed="rId2">
            <a:extLst>
              <a:ext uri="{28A0092B-C50C-407E-A947-70E740481C1C}">
                <a14:useLocalDpi xmlns:a14="http://schemas.microsoft.com/office/drawing/2010/main" val="0"/>
              </a:ext>
            </a:extLst>
          </a:blip>
          <a:srcRect t="10422"/>
          <a:stretch/>
        </p:blipFill>
        <p:spPr>
          <a:xfrm>
            <a:off x="7786540" y="3974720"/>
            <a:ext cx="4283414" cy="2794379"/>
          </a:xfrm>
          <a:prstGeom prst="rect">
            <a:avLst/>
          </a:prstGeom>
        </p:spPr>
      </p:pic>
      <p:sp>
        <p:nvSpPr>
          <p:cNvPr id="3" name="Content Placeholder 2">
            <a:extLst>
              <a:ext uri="{FF2B5EF4-FFF2-40B4-BE49-F238E27FC236}">
                <a16:creationId xmlns:a16="http://schemas.microsoft.com/office/drawing/2014/main" id="{6819CD7F-DF53-49FC-B1BF-E335DB0CDBB4}"/>
              </a:ext>
            </a:extLst>
          </p:cNvPr>
          <p:cNvSpPr>
            <a:spLocks noGrp="1"/>
          </p:cNvSpPr>
          <p:nvPr>
            <p:ph idx="1"/>
          </p:nvPr>
        </p:nvSpPr>
        <p:spPr>
          <a:xfrm>
            <a:off x="677333" y="952107"/>
            <a:ext cx="8596669" cy="5105022"/>
          </a:xfrm>
        </p:spPr>
        <p:txBody>
          <a:bodyPr>
            <a:normAutofit/>
          </a:bodyPr>
          <a:lstStyle/>
          <a:p>
            <a:pPr marL="0" indent="0">
              <a:buNone/>
            </a:pPr>
            <a:r>
              <a:rPr lang="en-GB" sz="2800" b="1" dirty="0">
                <a:effectLst/>
                <a:latin typeface="Calibri" panose="020F0502020204030204" pitchFamily="34" charset="0"/>
                <a:ea typeface="Times New Roman" panose="02020603050405020304" pitchFamily="18" charset="0"/>
                <a:cs typeface="Calibri" panose="020F0502020204030204" pitchFamily="34" charset="0"/>
              </a:rPr>
              <a:t> </a:t>
            </a:r>
            <a:br>
              <a:rPr lang="en-GB" sz="2800" dirty="0">
                <a:effectLst/>
                <a:latin typeface="Calibri" panose="020F0502020204030204" pitchFamily="34" charset="0"/>
                <a:ea typeface="Times New Roman" panose="02020603050405020304" pitchFamily="18" charset="0"/>
                <a:cs typeface="Times New Roman" panose="02020603050405020304" pitchFamily="18" charset="0"/>
              </a:rPr>
            </a:br>
            <a:r>
              <a:rPr lang="en-GB" sz="2800" dirty="0">
                <a:effectLst/>
                <a:latin typeface="Trebuchet MS" panose="020B0603020202020204" pitchFamily="34" charset="0"/>
                <a:ea typeface="Times New Roman" panose="02020603050405020304" pitchFamily="18" charset="0"/>
                <a:cs typeface="Calibri" panose="020F0502020204030204" pitchFamily="34" charset="0"/>
              </a:rPr>
              <a:t>Increasing wormer resistance is a very real problem in the equine world and we are in the situation now, where some wormers just do not work anymore. </a:t>
            </a:r>
          </a:p>
          <a:p>
            <a:pPr marL="0" indent="0">
              <a:buNone/>
            </a:pPr>
            <a:r>
              <a:rPr lang="en-GB" sz="2800" dirty="0">
                <a:effectLst/>
                <a:latin typeface="Trebuchet MS" panose="020B0603020202020204" pitchFamily="34" charset="0"/>
                <a:ea typeface="Times New Roman" panose="02020603050405020304" pitchFamily="18" charset="0"/>
                <a:cs typeface="Calibri" panose="020F0502020204030204" pitchFamily="34" charset="0"/>
              </a:rPr>
              <a:t>The more horses are wormed, the more resistance issues they will have. This presentation is on advising what horse owners can do to reduce wormer treatments focussing on testing, </a:t>
            </a:r>
          </a:p>
          <a:p>
            <a:pPr marL="0" indent="0">
              <a:spcBef>
                <a:spcPts val="0"/>
              </a:spcBef>
              <a:buNone/>
            </a:pPr>
            <a:r>
              <a:rPr lang="en-GB" sz="2800" dirty="0">
                <a:effectLst/>
                <a:latin typeface="Trebuchet MS" panose="020B0603020202020204" pitchFamily="34" charset="0"/>
                <a:ea typeface="Times New Roman" panose="02020603050405020304" pitchFamily="18" charset="0"/>
                <a:cs typeface="Calibri" panose="020F0502020204030204" pitchFamily="34" charset="0"/>
              </a:rPr>
              <a:t>quarantine dosing and pasture </a:t>
            </a:r>
          </a:p>
          <a:p>
            <a:pPr marL="0" indent="0">
              <a:spcBef>
                <a:spcPts val="0"/>
              </a:spcBef>
              <a:buNone/>
            </a:pPr>
            <a:r>
              <a:rPr lang="en-GB" sz="2800" dirty="0">
                <a:effectLst/>
                <a:latin typeface="Trebuchet MS" panose="020B0603020202020204" pitchFamily="34" charset="0"/>
                <a:ea typeface="Times New Roman" panose="02020603050405020304" pitchFamily="18" charset="0"/>
                <a:cs typeface="Calibri" panose="020F0502020204030204" pitchFamily="34" charset="0"/>
              </a:rPr>
              <a:t>management. </a:t>
            </a:r>
            <a:endParaRPr lang="en-GB" sz="2800" dirty="0">
              <a:latin typeface="Trebuchet MS" panose="020B0603020202020204" pitchFamily="34" charset="0"/>
            </a:endParaRPr>
          </a:p>
        </p:txBody>
      </p:sp>
      <p:sp>
        <p:nvSpPr>
          <p:cNvPr id="4" name="Footer Placeholder 3">
            <a:extLst>
              <a:ext uri="{FF2B5EF4-FFF2-40B4-BE49-F238E27FC236}">
                <a16:creationId xmlns:a16="http://schemas.microsoft.com/office/drawing/2014/main" id="{7BF0F62C-7C37-4073-9B73-0EB88BD8A458}"/>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3148A6D0-0195-4FA4-A499-8227D6038D04}"/>
              </a:ext>
            </a:extLst>
          </p:cNvPr>
          <p:cNvSpPr>
            <a:spLocks noGrp="1"/>
          </p:cNvSpPr>
          <p:nvPr>
            <p:ph type="sldNum" sz="quarter" idx="12"/>
          </p:nvPr>
        </p:nvSpPr>
        <p:spPr/>
        <p:txBody>
          <a:bodyPr/>
          <a:lstStyle/>
          <a:p>
            <a:fld id="{C8532FAC-EF5B-4E04-A166-178B8F5AB259}" type="slidenum">
              <a:rPr lang="en-GB" smtClean="0"/>
              <a:t>2</a:t>
            </a:fld>
            <a:endParaRPr lang="en-GB"/>
          </a:p>
        </p:txBody>
      </p:sp>
    </p:spTree>
    <p:extLst>
      <p:ext uri="{BB962C8B-B14F-4D97-AF65-F5344CB8AC3E}">
        <p14:creationId xmlns:p14="http://schemas.microsoft.com/office/powerpoint/2010/main" val="1288233272"/>
      </p:ext>
    </p:extLst>
  </p:cSld>
  <p:clrMapOvr>
    <a:masterClrMapping/>
  </p:clrMapOvr>
  <mc:AlternateContent xmlns:mc="http://schemas.openxmlformats.org/markup-compatibility/2006" xmlns:p14="http://schemas.microsoft.com/office/powerpoint/2010/main">
    <mc:Choice Requires="p14">
      <p:transition spd="slow" p14:dur="2000" advTm="1175"/>
    </mc:Choice>
    <mc:Fallback xmlns="">
      <p:transition spd="slow" advTm="11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08C7-641B-4358-B6C4-A4CEA9068B52}"/>
              </a:ext>
            </a:extLst>
          </p:cNvPr>
          <p:cNvSpPr>
            <a:spLocks noGrp="1"/>
          </p:cNvSpPr>
          <p:nvPr>
            <p:ph type="title"/>
          </p:nvPr>
        </p:nvSpPr>
        <p:spPr/>
        <p:txBody>
          <a:bodyPr/>
          <a:lstStyle/>
          <a:p>
            <a:pPr algn="ctr"/>
            <a:r>
              <a:rPr lang="en-GB" b="1" dirty="0"/>
              <a:t>Testing – why it matters?</a:t>
            </a:r>
          </a:p>
        </p:txBody>
      </p:sp>
      <p:pic>
        <p:nvPicPr>
          <p:cNvPr id="6" name="Content Placeholder 5">
            <a:extLst>
              <a:ext uri="{FF2B5EF4-FFF2-40B4-BE49-F238E27FC236}">
                <a16:creationId xmlns:a16="http://schemas.microsoft.com/office/drawing/2014/main" id="{77D62D47-CE90-4085-A22D-AD334529659E}"/>
              </a:ext>
            </a:extLst>
          </p:cNvPr>
          <p:cNvPicPr>
            <a:picLocks noGrp="1" noChangeAspect="1"/>
          </p:cNvPicPr>
          <p:nvPr>
            <p:ph sz="half" idx="1"/>
          </p:nvPr>
        </p:nvPicPr>
        <p:blipFill>
          <a:blip r:embed="rId2"/>
          <a:stretch>
            <a:fillRect/>
          </a:stretch>
        </p:blipFill>
        <p:spPr>
          <a:xfrm>
            <a:off x="7740712" y="3095594"/>
            <a:ext cx="4151736" cy="3664014"/>
          </a:xfrm>
          <a:prstGeom prst="rect">
            <a:avLst/>
          </a:prstGeom>
        </p:spPr>
      </p:pic>
      <p:sp>
        <p:nvSpPr>
          <p:cNvPr id="7" name="Content Placeholder 6">
            <a:extLst>
              <a:ext uri="{FF2B5EF4-FFF2-40B4-BE49-F238E27FC236}">
                <a16:creationId xmlns:a16="http://schemas.microsoft.com/office/drawing/2014/main" id="{F3AFA058-DCA9-4D95-9C71-A5D113ABC636}"/>
              </a:ext>
            </a:extLst>
          </p:cNvPr>
          <p:cNvSpPr>
            <a:spLocks noGrp="1"/>
          </p:cNvSpPr>
          <p:nvPr>
            <p:ph sz="half" idx="2"/>
          </p:nvPr>
        </p:nvSpPr>
        <p:spPr>
          <a:xfrm>
            <a:off x="1004598" y="1488613"/>
            <a:ext cx="6635722" cy="4404187"/>
          </a:xfrm>
        </p:spPr>
        <p:txBody>
          <a:bodyPr/>
          <a:lstStyle/>
          <a:p>
            <a:pPr marL="0" indent="0">
              <a:buNone/>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Worm egg counting has an important role in </a:t>
            </a:r>
            <a:r>
              <a:rPr lang="en-GB" sz="3200" dirty="0">
                <a:solidFill>
                  <a:prstClr val="black">
                    <a:lumMod val="75000"/>
                    <a:lumOff val="25000"/>
                  </a:prstClr>
                </a:solidFill>
                <a:latin typeface="Calibri" panose="020F0502020204030204"/>
              </a:rPr>
              <a:t>reducing resistance issues</a:t>
            </a: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as </a:t>
            </a:r>
            <a:r>
              <a:rPr lang="en-GB" sz="3200" dirty="0">
                <a:solidFill>
                  <a:prstClr val="black">
                    <a:lumMod val="75000"/>
                    <a:lumOff val="25000"/>
                  </a:prstClr>
                </a:solidFill>
                <a:latin typeface="Calibri" panose="020F0502020204030204"/>
              </a:rPr>
              <a:t>it</a:t>
            </a: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help to identify </a:t>
            </a:r>
            <a:r>
              <a:rPr lang="en-GB" sz="3200" dirty="0">
                <a:solidFill>
                  <a:prstClr val="black">
                    <a:lumMod val="75000"/>
                    <a:lumOff val="25000"/>
                  </a:prstClr>
                </a:solidFill>
                <a:latin typeface="Calibri" panose="020F0502020204030204"/>
              </a:rPr>
              <a:t>if</a:t>
            </a: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your horse actually needs to be wormed. </a:t>
            </a:r>
          </a:p>
          <a:p>
            <a:pPr marL="0" indent="0">
              <a:buNone/>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Use worm egg counts as part of a </a:t>
            </a:r>
            <a:r>
              <a:rPr kumimoji="0" lang="en-GB"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SMART</a:t>
            </a: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worming programme. </a:t>
            </a:r>
          </a:p>
          <a:p>
            <a:pPr marL="0" indent="0">
              <a:buNone/>
            </a:pPr>
            <a:r>
              <a:rPr kumimoji="0" lang="en-GB"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Simply Monitor and Assess the Risk and Treat accordingly.</a:t>
            </a:r>
            <a:endParaRPr lang="en-GB" sz="3200" dirty="0"/>
          </a:p>
          <a:p>
            <a:endParaRPr lang="en-GB" dirty="0"/>
          </a:p>
        </p:txBody>
      </p:sp>
      <p:sp>
        <p:nvSpPr>
          <p:cNvPr id="4" name="Footer Placeholder 3">
            <a:extLst>
              <a:ext uri="{FF2B5EF4-FFF2-40B4-BE49-F238E27FC236}">
                <a16:creationId xmlns:a16="http://schemas.microsoft.com/office/drawing/2014/main" id="{D026DF9C-F2D7-4E90-9234-BCA912D27683}"/>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19A582A0-96AE-4A45-B008-E5F754A32E0B}"/>
              </a:ext>
            </a:extLst>
          </p:cNvPr>
          <p:cNvSpPr>
            <a:spLocks noGrp="1"/>
          </p:cNvSpPr>
          <p:nvPr>
            <p:ph type="sldNum" sz="quarter" idx="12"/>
          </p:nvPr>
        </p:nvSpPr>
        <p:spPr/>
        <p:txBody>
          <a:bodyPr/>
          <a:lstStyle/>
          <a:p>
            <a:fld id="{C8532FAC-EF5B-4E04-A166-178B8F5AB259}" type="slidenum">
              <a:rPr lang="en-GB" smtClean="0"/>
              <a:t>20</a:t>
            </a:fld>
            <a:endParaRPr lang="en-GB"/>
          </a:p>
        </p:txBody>
      </p:sp>
    </p:spTree>
    <p:extLst>
      <p:ext uri="{BB962C8B-B14F-4D97-AF65-F5344CB8AC3E}">
        <p14:creationId xmlns:p14="http://schemas.microsoft.com/office/powerpoint/2010/main" val="403558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8ED-C740-B94D-7991-2F219FC09196}"/>
              </a:ext>
            </a:extLst>
          </p:cNvPr>
          <p:cNvSpPr>
            <a:spLocks noGrp="1"/>
          </p:cNvSpPr>
          <p:nvPr>
            <p:ph type="title"/>
          </p:nvPr>
        </p:nvSpPr>
        <p:spPr/>
        <p:txBody>
          <a:bodyPr/>
          <a:lstStyle/>
          <a:p>
            <a:pPr algn="ctr"/>
            <a:r>
              <a:rPr lang="en-GB" dirty="0"/>
              <a:t>Advantages of Testing</a:t>
            </a:r>
          </a:p>
        </p:txBody>
      </p:sp>
      <p:sp>
        <p:nvSpPr>
          <p:cNvPr id="3" name="Content Placeholder 2">
            <a:extLst>
              <a:ext uri="{FF2B5EF4-FFF2-40B4-BE49-F238E27FC236}">
                <a16:creationId xmlns:a16="http://schemas.microsoft.com/office/drawing/2014/main" id="{015FC5B4-0046-0B72-0386-397EE2866224}"/>
              </a:ext>
            </a:extLst>
          </p:cNvPr>
          <p:cNvSpPr>
            <a:spLocks noGrp="1"/>
          </p:cNvSpPr>
          <p:nvPr>
            <p:ph idx="1"/>
          </p:nvPr>
        </p:nvSpPr>
        <p:spPr>
          <a:xfrm>
            <a:off x="677334" y="1366887"/>
            <a:ext cx="7999306" cy="4779913"/>
          </a:xfrm>
        </p:spPr>
        <p:txBody>
          <a:bodyPr>
            <a:normAutofit fontScale="92500" lnSpcReduction="10000"/>
          </a:bodyPr>
          <a:lstStyle/>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It’s much better to test first and target the wormers at the wormy horses and at specific seasonal issues like encysted redworms, bots and pinworm. Using wormers sparingly should also mean that work for longer and will work when horses really need them</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Targeted use tends to work in most situations. Redworm, roundworm &amp; tapeworm are the biggest parasite threats to horses and are the parasites for which you should test regularly</a:t>
            </a:r>
          </a:p>
          <a:p>
            <a:pPr marL="0" indent="0">
              <a:lnSpc>
                <a:spcPct val="107000"/>
              </a:lnSpc>
              <a:spcAft>
                <a:spcPts val="800"/>
              </a:spcAft>
              <a:buNone/>
            </a:pPr>
            <a:r>
              <a:rPr lang="en-GB" sz="2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If you are getting good results with a worm control programme then you can widen the gaps between counts as time goes on, but it is important to worm count and test regularly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Don't forget about encysted redworm in the winter, as </a:t>
            </a:r>
          </a:p>
          <a:p>
            <a:pPr marL="0" indent="0">
              <a:lnSpc>
                <a:spcPct val="110000"/>
              </a:lnSpc>
              <a:spcBef>
                <a:spcPts val="0"/>
              </a:spcBef>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parasites can remain in the dormant larval stage for a </a:t>
            </a:r>
          </a:p>
          <a:p>
            <a:pPr marL="0" indent="0">
              <a:lnSpc>
                <a:spcPct val="110000"/>
              </a:lnSpc>
              <a:spcBef>
                <a:spcPts val="0"/>
              </a:spcBef>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long time.</a:t>
            </a:r>
            <a:endParaRPr lang="en-GB" dirty="0"/>
          </a:p>
        </p:txBody>
      </p:sp>
    </p:spTree>
    <p:extLst>
      <p:ext uri="{BB962C8B-B14F-4D97-AF65-F5344CB8AC3E}">
        <p14:creationId xmlns:p14="http://schemas.microsoft.com/office/powerpoint/2010/main" val="315092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2B00-96B1-BF1D-2983-09C644C86C6E}"/>
              </a:ext>
            </a:extLst>
          </p:cNvPr>
          <p:cNvSpPr>
            <a:spLocks noGrp="1"/>
          </p:cNvSpPr>
          <p:nvPr>
            <p:ph type="title"/>
          </p:nvPr>
        </p:nvSpPr>
        <p:spPr/>
        <p:txBody>
          <a:bodyPr/>
          <a:lstStyle/>
          <a:p>
            <a:pPr algn="ctr"/>
            <a:r>
              <a:rPr lang="en-GB" dirty="0"/>
              <a:t>Three Types of Tests Available</a:t>
            </a:r>
          </a:p>
        </p:txBody>
      </p:sp>
      <p:sp>
        <p:nvSpPr>
          <p:cNvPr id="3" name="Content Placeholder 2">
            <a:extLst>
              <a:ext uri="{FF2B5EF4-FFF2-40B4-BE49-F238E27FC236}">
                <a16:creationId xmlns:a16="http://schemas.microsoft.com/office/drawing/2014/main" id="{58DFCF53-BF72-A142-8524-61CBFD5FD16C}"/>
              </a:ext>
            </a:extLst>
          </p:cNvPr>
          <p:cNvSpPr>
            <a:spLocks noGrp="1"/>
          </p:cNvSpPr>
          <p:nvPr>
            <p:ph idx="1"/>
          </p:nvPr>
        </p:nvSpPr>
        <p:spPr>
          <a:xfrm>
            <a:off x="677334" y="1391920"/>
            <a:ext cx="8100906" cy="4775199"/>
          </a:xfrm>
        </p:spPr>
        <p:txBody>
          <a:bodyPr>
            <a:normAutofit fontScale="92500" lnSpcReduction="20000"/>
          </a:bodyPr>
          <a:lstStyle/>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There are three tests that should form the basis of an effective targeted worm control programme – worm egg counts for redworm and roundworm and the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EquiSal</a:t>
            </a:r>
            <a:r>
              <a:rPr lang="en-GB" sz="2800" dirty="0">
                <a:effectLst/>
                <a:latin typeface="Calibri" panose="020F0502020204030204" pitchFamily="34" charset="0"/>
                <a:ea typeface="Calibri" panose="020F0502020204030204" pitchFamily="34" charset="0"/>
                <a:cs typeface="Times New Roman" panose="02020603050405020304" pitchFamily="18" charset="0"/>
              </a:rPr>
              <a:t> saliva test for tapeworm.  There is a blood test available for encysted redworm through the veterinary practices too. </a:t>
            </a: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All tests can give results for the levels of parasites present that can be used to determine whether the horse needs treatment or not.</a:t>
            </a: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You may also need to consider bots, pinworm, lungworm and liver fluke in your programme if you suspect a problem.</a:t>
            </a:r>
          </a:p>
          <a:p>
            <a:endParaRPr lang="en-GB" dirty="0"/>
          </a:p>
        </p:txBody>
      </p:sp>
    </p:spTree>
    <p:extLst>
      <p:ext uri="{BB962C8B-B14F-4D97-AF65-F5344CB8AC3E}">
        <p14:creationId xmlns:p14="http://schemas.microsoft.com/office/powerpoint/2010/main" val="410118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312A-755A-0EFB-922A-065310997AC6}"/>
              </a:ext>
            </a:extLst>
          </p:cNvPr>
          <p:cNvSpPr>
            <a:spLocks noGrp="1"/>
          </p:cNvSpPr>
          <p:nvPr>
            <p:ph type="title"/>
          </p:nvPr>
        </p:nvSpPr>
        <p:spPr/>
        <p:txBody>
          <a:bodyPr/>
          <a:lstStyle/>
          <a:p>
            <a:pPr algn="ctr"/>
            <a:r>
              <a:rPr lang="en-GB" dirty="0"/>
              <a:t>How often should horses be tested?</a:t>
            </a:r>
          </a:p>
        </p:txBody>
      </p:sp>
      <p:sp>
        <p:nvSpPr>
          <p:cNvPr id="3" name="Content Placeholder 2">
            <a:extLst>
              <a:ext uri="{FF2B5EF4-FFF2-40B4-BE49-F238E27FC236}">
                <a16:creationId xmlns:a16="http://schemas.microsoft.com/office/drawing/2014/main" id="{44A7F0A8-31F6-5723-CADD-FA59425262C3}"/>
              </a:ext>
            </a:extLst>
          </p:cNvPr>
          <p:cNvSpPr>
            <a:spLocks noGrp="1"/>
          </p:cNvSpPr>
          <p:nvPr>
            <p:ph idx="1"/>
          </p:nvPr>
        </p:nvSpPr>
        <p:spPr>
          <a:xfrm>
            <a:off x="677334" y="1498862"/>
            <a:ext cx="8361158" cy="4830818"/>
          </a:xfrm>
        </p:spPr>
        <p:txBody>
          <a:bodyPr>
            <a:normAutofit fontScale="92500" lnSpcReduction="20000"/>
          </a:bodyPr>
          <a:lstStyle/>
          <a:p>
            <a:pPr marL="0" indent="0">
              <a:lnSpc>
                <a:spcPct val="107000"/>
              </a:lnSpc>
              <a:spcAft>
                <a:spcPts val="800"/>
              </a:spcAft>
              <a:buNone/>
            </a:pPr>
            <a:r>
              <a:rPr lang="en-GB" sz="2600" dirty="0">
                <a:latin typeface="Calibri" panose="020F0502020204030204" pitchFamily="34" charset="0"/>
                <a:ea typeface="Calibri" panose="020F0502020204030204" pitchFamily="34" charset="0"/>
                <a:cs typeface="Times New Roman" panose="02020603050405020304" pitchFamily="18" charset="0"/>
              </a:rPr>
              <a:t>In most years a </a:t>
            </a:r>
            <a:r>
              <a:rPr lang="en-GB" sz="2600" dirty="0">
                <a:effectLst/>
                <a:latin typeface="Calibri" panose="020F0502020204030204" pitchFamily="34" charset="0"/>
                <a:ea typeface="Calibri" panose="020F0502020204030204" pitchFamily="34" charset="0"/>
                <a:cs typeface="Times New Roman" panose="02020603050405020304" pitchFamily="18" charset="0"/>
              </a:rPr>
              <a:t>healthy adult horse can follow a very simple plan of testing and dosing, worm egg counting Spring to Autumn, with tapeworm testing every 6 months and giving a proactive winter dose for the possibility of encysted redworm although ideally horses should be tested.</a:t>
            </a:r>
          </a:p>
          <a:p>
            <a:pPr marL="0" indent="0">
              <a:lnSpc>
                <a:spcPct val="107000"/>
              </a:lnSpc>
              <a:spcBef>
                <a:spcPts val="0"/>
              </a:spcBef>
              <a:spcAft>
                <a:spcPts val="800"/>
              </a:spcAft>
              <a:buNone/>
            </a:pPr>
            <a:r>
              <a:rPr lang="en-GB" sz="2600" dirty="0">
                <a:latin typeface="Calibri" panose="020F0502020204030204" pitchFamily="34" charset="0"/>
                <a:ea typeface="Calibri" panose="020F0502020204030204" pitchFamily="34" charset="0"/>
                <a:cs typeface="Times New Roman" panose="02020603050405020304" pitchFamily="18" charset="0"/>
              </a:rPr>
              <a:t>S</a:t>
            </a:r>
            <a:r>
              <a:rPr lang="en-GB" sz="2600" dirty="0">
                <a:effectLst/>
                <a:latin typeface="Calibri" panose="020F0502020204030204" pitchFamily="34" charset="0"/>
                <a:ea typeface="Calibri" panose="020F0502020204030204" pitchFamily="34" charset="0"/>
                <a:cs typeface="Times New Roman" panose="02020603050405020304" pitchFamily="18" charset="0"/>
              </a:rPr>
              <a:t>ome weather conditions can significantly increase parasite burdens. In those conditions we may need to reduce the time between worm counts to 8 weeks particularly with young, old or vulnerable horses.</a:t>
            </a:r>
          </a:p>
          <a:p>
            <a:pPr marL="0" indent="0">
              <a:lnSpc>
                <a:spcPct val="107000"/>
              </a:lnSpc>
              <a:spcBef>
                <a:spcPts val="0"/>
              </a:spcBef>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We should also look to break the lifecycle of the worms mechanically as much as possible with pasture </a:t>
            </a:r>
          </a:p>
          <a:p>
            <a:pPr marL="0" indent="0">
              <a:lnSpc>
                <a:spcPct val="107000"/>
              </a:lnSpc>
              <a:spcBef>
                <a:spcPts val="0"/>
              </a:spcBef>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management and target with the right wormer at the</a:t>
            </a:r>
          </a:p>
          <a:p>
            <a:pPr marL="0" indent="0">
              <a:lnSpc>
                <a:spcPct val="107000"/>
              </a:lnSpc>
              <a:spcBef>
                <a:spcPts val="0"/>
              </a:spcBef>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right time.</a:t>
            </a:r>
          </a:p>
          <a:p>
            <a:endParaRPr lang="en-GB" dirty="0"/>
          </a:p>
        </p:txBody>
      </p:sp>
    </p:spTree>
    <p:extLst>
      <p:ext uri="{BB962C8B-B14F-4D97-AF65-F5344CB8AC3E}">
        <p14:creationId xmlns:p14="http://schemas.microsoft.com/office/powerpoint/2010/main" val="504598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7F8B-998C-643B-391A-7FA2EB95A35D}"/>
              </a:ext>
            </a:extLst>
          </p:cNvPr>
          <p:cNvSpPr>
            <a:spLocks noGrp="1"/>
          </p:cNvSpPr>
          <p:nvPr>
            <p:ph type="title"/>
          </p:nvPr>
        </p:nvSpPr>
        <p:spPr/>
        <p:txBody>
          <a:bodyPr/>
          <a:lstStyle/>
          <a:p>
            <a:pPr algn="ctr"/>
            <a:r>
              <a:rPr lang="en-GB" b="1" dirty="0"/>
              <a:t>What do test results tell us?</a:t>
            </a:r>
          </a:p>
        </p:txBody>
      </p:sp>
      <p:sp>
        <p:nvSpPr>
          <p:cNvPr id="3" name="Content Placeholder 2">
            <a:extLst>
              <a:ext uri="{FF2B5EF4-FFF2-40B4-BE49-F238E27FC236}">
                <a16:creationId xmlns:a16="http://schemas.microsoft.com/office/drawing/2014/main" id="{CFACF012-6A95-9382-8BF9-F7F4772FDAA3}"/>
              </a:ext>
            </a:extLst>
          </p:cNvPr>
          <p:cNvSpPr>
            <a:spLocks noGrp="1"/>
          </p:cNvSpPr>
          <p:nvPr>
            <p:ph idx="1"/>
          </p:nvPr>
        </p:nvSpPr>
        <p:spPr>
          <a:xfrm>
            <a:off x="536331" y="1494693"/>
            <a:ext cx="8159261" cy="4546670"/>
          </a:xfrm>
        </p:spPr>
        <p:txBody>
          <a:bodyPr/>
          <a:lstStyle/>
          <a:p>
            <a:pPr marL="0" indent="0">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If we need to treat – typically over 200epg</a:t>
            </a:r>
          </a:p>
          <a:p>
            <a:pPr marL="0" indent="0">
              <a:buNone/>
            </a:pPr>
            <a:r>
              <a:rPr lang="en-GB" sz="3200" dirty="0">
                <a:latin typeface="Calibri" panose="020F0502020204030204" pitchFamily="34" charset="0"/>
                <a:ea typeface="Calibri" panose="020F0502020204030204" pitchFamily="34" charset="0"/>
                <a:cs typeface="Times New Roman" panose="02020603050405020304" pitchFamily="18" charset="0"/>
              </a:rPr>
              <a:t>Can give an indication of pasture contamination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3200" dirty="0">
                <a:latin typeface="Calibri" panose="020F0502020204030204" pitchFamily="34" charset="0"/>
                <a:ea typeface="Calibri" panose="020F0502020204030204" pitchFamily="34" charset="0"/>
                <a:cs typeface="Times New Roman" panose="02020603050405020304" pitchFamily="18" charset="0"/>
              </a:rPr>
              <a:t>To c</a:t>
            </a:r>
            <a:r>
              <a:rPr lang="en-GB" sz="3200" dirty="0">
                <a:effectLst/>
                <a:latin typeface="Calibri" panose="020F0502020204030204" pitchFamily="34" charset="0"/>
                <a:ea typeface="Calibri" panose="020F0502020204030204" pitchFamily="34" charset="0"/>
                <a:cs typeface="Times New Roman" panose="02020603050405020304" pitchFamily="18" charset="0"/>
              </a:rPr>
              <a:t>heck for resistant worms; if a positive result is found, treat the horse then sample again in about 10-14 days. If the wormer has been effective the second count should be either ‘no eggs seen’ or very low.</a:t>
            </a:r>
          </a:p>
          <a:p>
            <a:endParaRPr lang="en-GB" dirty="0"/>
          </a:p>
        </p:txBody>
      </p:sp>
    </p:spTree>
    <p:extLst>
      <p:ext uri="{BB962C8B-B14F-4D97-AF65-F5344CB8AC3E}">
        <p14:creationId xmlns:p14="http://schemas.microsoft.com/office/powerpoint/2010/main" val="398213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5B61-89B6-44E4-933A-687723FBEAC7}"/>
              </a:ext>
            </a:extLst>
          </p:cNvPr>
          <p:cNvSpPr>
            <a:spLocks noGrp="1"/>
          </p:cNvSpPr>
          <p:nvPr>
            <p:ph type="title"/>
          </p:nvPr>
        </p:nvSpPr>
        <p:spPr/>
        <p:txBody>
          <a:bodyPr/>
          <a:lstStyle/>
          <a:p>
            <a:pPr algn="ctr"/>
            <a:r>
              <a:rPr lang="en-GB" dirty="0"/>
              <a:t>Worm Egg Counting Advice</a:t>
            </a:r>
          </a:p>
        </p:txBody>
      </p:sp>
      <p:sp>
        <p:nvSpPr>
          <p:cNvPr id="3" name="Content Placeholder 2">
            <a:extLst>
              <a:ext uri="{FF2B5EF4-FFF2-40B4-BE49-F238E27FC236}">
                <a16:creationId xmlns:a16="http://schemas.microsoft.com/office/drawing/2014/main" id="{06D6C9AD-8C6F-4390-B5A6-028DA92979CC}"/>
              </a:ext>
            </a:extLst>
          </p:cNvPr>
          <p:cNvSpPr>
            <a:spLocks noGrp="1"/>
          </p:cNvSpPr>
          <p:nvPr>
            <p:ph idx="1"/>
          </p:nvPr>
        </p:nvSpPr>
        <p:spPr>
          <a:xfrm>
            <a:off x="677334" y="1592317"/>
            <a:ext cx="10837332" cy="4449045"/>
          </a:xfrm>
        </p:spPr>
        <p:txBody>
          <a:bodyPr>
            <a:normAutofit fontScale="92500"/>
          </a:bodyPr>
          <a:lstStyle/>
          <a:p>
            <a:r>
              <a:rPr lang="en-GB" sz="2400" dirty="0"/>
              <a:t>There are a number of test kits available commercially.</a:t>
            </a:r>
          </a:p>
          <a:p>
            <a:r>
              <a:rPr lang="en-GB" sz="2400" dirty="0"/>
              <a:t>Doing a WEC is simple. It should be done at 6-8 week intervals after worming (depending on the product) or at similar intervals if no worming has taken place.</a:t>
            </a:r>
          </a:p>
          <a:p>
            <a:r>
              <a:rPr lang="en-GB" sz="2400" dirty="0"/>
              <a:t>Simply collect a small sample of fresh dung, double-bag it and place this in the envelope provided and post that day. Ideally it should be put it in the fridge until posting. </a:t>
            </a:r>
          </a:p>
          <a:p>
            <a:r>
              <a:rPr lang="en-GB" sz="2400" dirty="0"/>
              <a:t>The results will be sent to the owner, along with recommendations for the next course of action: worm or wait and retest. </a:t>
            </a:r>
          </a:p>
          <a:p>
            <a:r>
              <a:rPr lang="en-GB" sz="2400" dirty="0"/>
              <a:t>Unfortunately Encysted Redworm cannot be detected this way but there is a blood test available through Veterinary Practices.</a:t>
            </a:r>
          </a:p>
          <a:p>
            <a:r>
              <a:rPr lang="en-GB" sz="2400" dirty="0"/>
              <a:t>Tapeworm is tested for using a Saliva test.</a:t>
            </a:r>
          </a:p>
        </p:txBody>
      </p:sp>
      <p:sp>
        <p:nvSpPr>
          <p:cNvPr id="4" name="Footer Placeholder 3">
            <a:extLst>
              <a:ext uri="{FF2B5EF4-FFF2-40B4-BE49-F238E27FC236}">
                <a16:creationId xmlns:a16="http://schemas.microsoft.com/office/drawing/2014/main" id="{1DDE7B5B-19CF-4C6E-9016-302CEB063CBA}"/>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A720579F-3122-48A2-8EC0-5542438F62BF}"/>
              </a:ext>
            </a:extLst>
          </p:cNvPr>
          <p:cNvSpPr>
            <a:spLocks noGrp="1"/>
          </p:cNvSpPr>
          <p:nvPr>
            <p:ph type="sldNum" sz="quarter" idx="12"/>
          </p:nvPr>
        </p:nvSpPr>
        <p:spPr/>
        <p:txBody>
          <a:bodyPr/>
          <a:lstStyle/>
          <a:p>
            <a:fld id="{C8532FAC-EF5B-4E04-A166-178B8F5AB259}" type="slidenum">
              <a:rPr lang="en-GB" smtClean="0"/>
              <a:t>25</a:t>
            </a:fld>
            <a:endParaRPr lang="en-GB"/>
          </a:p>
        </p:txBody>
      </p:sp>
    </p:spTree>
    <p:extLst>
      <p:ext uri="{BB962C8B-B14F-4D97-AF65-F5344CB8AC3E}">
        <p14:creationId xmlns:p14="http://schemas.microsoft.com/office/powerpoint/2010/main" val="115585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C438-CF9A-51C7-B98E-76657326F742}"/>
              </a:ext>
            </a:extLst>
          </p:cNvPr>
          <p:cNvSpPr>
            <a:spLocks noGrp="1"/>
          </p:cNvSpPr>
          <p:nvPr>
            <p:ph type="title"/>
          </p:nvPr>
        </p:nvSpPr>
        <p:spPr/>
        <p:txBody>
          <a:bodyPr/>
          <a:lstStyle/>
          <a:p>
            <a:pPr algn="ctr"/>
            <a:r>
              <a:rPr lang="en-GB" sz="3600" dirty="0">
                <a:effectLst/>
                <a:latin typeface="Calibri" panose="020F0502020204030204" pitchFamily="34" charset="0"/>
                <a:ea typeface="Calibri" panose="020F0502020204030204" pitchFamily="34" charset="0"/>
                <a:cs typeface="Times New Roman" panose="02020603050405020304" pitchFamily="18" charset="0"/>
              </a:rPr>
              <a:t>Other factors that can help reduce worms</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Content Placeholder 13">
            <a:extLst>
              <a:ext uri="{FF2B5EF4-FFF2-40B4-BE49-F238E27FC236}">
                <a16:creationId xmlns:a16="http://schemas.microsoft.com/office/drawing/2014/main" id="{CBA96DFD-0979-00C0-5B48-83EBC349C67A}"/>
              </a:ext>
            </a:extLst>
          </p:cNvPr>
          <p:cNvPicPr>
            <a:picLocks noChangeAspect="1"/>
          </p:cNvPicPr>
          <p:nvPr/>
        </p:nvPicPr>
        <p:blipFill rotWithShape="1">
          <a:blip r:embed="rId2">
            <a:extLst>
              <a:ext uri="{28A0092B-C50C-407E-A947-70E740481C1C}">
                <a14:useLocalDpi xmlns:a14="http://schemas.microsoft.com/office/drawing/2010/main" val="0"/>
              </a:ext>
            </a:extLst>
          </a:blip>
          <a:srcRect l="11175"/>
          <a:stretch/>
        </p:blipFill>
        <p:spPr>
          <a:xfrm>
            <a:off x="7786541" y="4110087"/>
            <a:ext cx="4059646" cy="2570836"/>
          </a:xfrm>
          <a:prstGeom prst="rect">
            <a:avLst/>
          </a:prstGeom>
        </p:spPr>
      </p:pic>
      <p:sp>
        <p:nvSpPr>
          <p:cNvPr id="3" name="Content Placeholder 2">
            <a:extLst>
              <a:ext uri="{FF2B5EF4-FFF2-40B4-BE49-F238E27FC236}">
                <a16:creationId xmlns:a16="http://schemas.microsoft.com/office/drawing/2014/main" id="{ED2833FC-49BA-FD58-20DA-DCEFC423539D}"/>
              </a:ext>
            </a:extLst>
          </p:cNvPr>
          <p:cNvSpPr>
            <a:spLocks noGrp="1"/>
          </p:cNvSpPr>
          <p:nvPr>
            <p:ph idx="1"/>
          </p:nvPr>
        </p:nvSpPr>
        <p:spPr>
          <a:xfrm>
            <a:off x="518160" y="1376313"/>
            <a:ext cx="7931248" cy="4963527"/>
          </a:xfrm>
        </p:spPr>
        <p:txBody>
          <a:bodyPr>
            <a:normAutofit fontScale="92500" lnSpcReduction="10000"/>
          </a:bodyPr>
          <a:lstStyle/>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Good pasture management and other husbandry techniques will also help to reduce reliance on chemicals to control a horse’s worm burden. Key tips are below:</a:t>
            </a:r>
          </a:p>
          <a:p>
            <a:pPr>
              <a:lnSpc>
                <a:spcPct val="107000"/>
              </a:lnSpc>
              <a:spcAft>
                <a:spcPts val="800"/>
              </a:spcAft>
              <a:buSzPts val="1000"/>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Horses are herd animals so keep horses with the same grazing companions. Rest and rotate grazing and don’t overcrowd fields.</a:t>
            </a:r>
          </a:p>
          <a:p>
            <a:pPr>
              <a:lnSpc>
                <a:spcPct val="107000"/>
              </a:lnSpc>
              <a:spcAft>
                <a:spcPts val="800"/>
              </a:spcAft>
              <a:buSzPts val="1000"/>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Poo-pick as much as possible, at least twice a week to keep parasite levels down. </a:t>
            </a:r>
          </a:p>
          <a:p>
            <a:pPr>
              <a:lnSpc>
                <a:spcPct val="107000"/>
              </a:lnSpc>
              <a:spcAft>
                <a:spcPts val="800"/>
              </a:spcAft>
              <a:buSzPts val="1000"/>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Cross graze pasture with other species e.g. sheep and/or cattle.</a:t>
            </a:r>
          </a:p>
          <a:p>
            <a:pPr>
              <a:lnSpc>
                <a:spcPct val="107000"/>
              </a:lnSpc>
              <a:spcAft>
                <a:spcPts val="800"/>
              </a:spcAft>
              <a:buSzPts val="1000"/>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When first starting on a targeted worm control programme all horses should be tested when worming is due or slightly overdue so as to get a true result.</a:t>
            </a:r>
          </a:p>
          <a:p>
            <a:endParaRPr lang="en-GB" dirty="0"/>
          </a:p>
        </p:txBody>
      </p:sp>
    </p:spTree>
    <p:extLst>
      <p:ext uri="{BB962C8B-B14F-4D97-AF65-F5344CB8AC3E}">
        <p14:creationId xmlns:p14="http://schemas.microsoft.com/office/powerpoint/2010/main" val="62909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9009-09E4-452D-A35D-8FD7C6E98A96}"/>
              </a:ext>
            </a:extLst>
          </p:cNvPr>
          <p:cNvSpPr>
            <a:spLocks noGrp="1"/>
          </p:cNvSpPr>
          <p:nvPr>
            <p:ph type="title"/>
          </p:nvPr>
        </p:nvSpPr>
        <p:spPr/>
        <p:txBody>
          <a:bodyPr/>
          <a:lstStyle/>
          <a:p>
            <a:r>
              <a:rPr lang="en-GB" dirty="0"/>
              <a:t>Other Stable and Grazing Advice</a:t>
            </a:r>
          </a:p>
        </p:txBody>
      </p:sp>
      <p:sp>
        <p:nvSpPr>
          <p:cNvPr id="3" name="Content Placeholder 2">
            <a:extLst>
              <a:ext uri="{FF2B5EF4-FFF2-40B4-BE49-F238E27FC236}">
                <a16:creationId xmlns:a16="http://schemas.microsoft.com/office/drawing/2014/main" id="{9A45F4F7-5479-403D-B4D0-79251750D53F}"/>
              </a:ext>
            </a:extLst>
          </p:cNvPr>
          <p:cNvSpPr>
            <a:spLocks noGrp="1"/>
          </p:cNvSpPr>
          <p:nvPr>
            <p:ph idx="1"/>
          </p:nvPr>
        </p:nvSpPr>
        <p:spPr>
          <a:xfrm>
            <a:off x="677334" y="1497725"/>
            <a:ext cx="9381066" cy="4543638"/>
          </a:xfrm>
        </p:spPr>
        <p:txBody>
          <a:bodyPr>
            <a:normAutofit/>
          </a:bodyPr>
          <a:lstStyle/>
          <a:p>
            <a:r>
              <a:rPr lang="en-GB" sz="2800" dirty="0">
                <a:effectLst/>
                <a:ea typeface="Calibri" panose="020F0502020204030204" pitchFamily="34" charset="0"/>
                <a:cs typeface="Times New Roman" panose="02020603050405020304" pitchFamily="18" charset="0"/>
              </a:rPr>
              <a:t>Don’t worm and move; after worming ensure horses stay on the same pasture for a few days to help slow down resistance.</a:t>
            </a:r>
            <a:endParaRPr lang="en-GB" sz="2800" dirty="0"/>
          </a:p>
          <a:p>
            <a:r>
              <a:rPr lang="en-GB" sz="2800" dirty="0"/>
              <a:t>Horses normally don’t pick up most worms if inside (Pinworms excepted). Adjustment of treatments may be needed therefore. </a:t>
            </a:r>
          </a:p>
          <a:p>
            <a:r>
              <a:rPr lang="en-GB" sz="2800" dirty="0"/>
              <a:t>Testing can really help.</a:t>
            </a:r>
          </a:p>
          <a:p>
            <a:r>
              <a:rPr lang="en-GB" sz="2800" dirty="0"/>
              <a:t>Try to rotate wormers throughout the year                         using as many groups as you can.</a:t>
            </a:r>
          </a:p>
          <a:p>
            <a:endParaRPr lang="en-GB" dirty="0"/>
          </a:p>
          <a:p>
            <a:endParaRPr lang="en-GB" dirty="0"/>
          </a:p>
        </p:txBody>
      </p:sp>
      <p:sp>
        <p:nvSpPr>
          <p:cNvPr id="4" name="Footer Placeholder 3">
            <a:extLst>
              <a:ext uri="{FF2B5EF4-FFF2-40B4-BE49-F238E27FC236}">
                <a16:creationId xmlns:a16="http://schemas.microsoft.com/office/drawing/2014/main" id="{FB3FD47E-FB8E-4166-BFC9-B4D468286F02}"/>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8D18E690-8B69-4966-82AF-476E46084944}"/>
              </a:ext>
            </a:extLst>
          </p:cNvPr>
          <p:cNvSpPr>
            <a:spLocks noGrp="1"/>
          </p:cNvSpPr>
          <p:nvPr>
            <p:ph type="sldNum" sz="quarter" idx="12"/>
          </p:nvPr>
        </p:nvSpPr>
        <p:spPr/>
        <p:txBody>
          <a:bodyPr/>
          <a:lstStyle/>
          <a:p>
            <a:fld id="{C8532FAC-EF5B-4E04-A166-178B8F5AB259}" type="slidenum">
              <a:rPr lang="en-GB" smtClean="0"/>
              <a:t>27</a:t>
            </a:fld>
            <a:endParaRPr lang="en-GB"/>
          </a:p>
        </p:txBody>
      </p:sp>
    </p:spTree>
    <p:extLst>
      <p:ext uri="{BB962C8B-B14F-4D97-AF65-F5344CB8AC3E}">
        <p14:creationId xmlns:p14="http://schemas.microsoft.com/office/powerpoint/2010/main" val="1786667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979DE2-4BC7-83BE-ABA4-0C60BA666BDA}"/>
              </a:ext>
            </a:extLst>
          </p:cNvPr>
          <p:cNvSpPr>
            <a:spLocks noGrp="1"/>
          </p:cNvSpPr>
          <p:nvPr>
            <p:ph type="title"/>
          </p:nvPr>
        </p:nvSpPr>
        <p:spPr/>
        <p:txBody>
          <a:bodyPr/>
          <a:lstStyle/>
          <a:p>
            <a:pPr algn="ctr"/>
            <a:r>
              <a:rPr lang="en-GB" b="1" dirty="0"/>
              <a:t>New Horse or Pony?</a:t>
            </a:r>
          </a:p>
        </p:txBody>
      </p:sp>
      <p:sp>
        <p:nvSpPr>
          <p:cNvPr id="6" name="Content Placeholder 5">
            <a:extLst>
              <a:ext uri="{FF2B5EF4-FFF2-40B4-BE49-F238E27FC236}">
                <a16:creationId xmlns:a16="http://schemas.microsoft.com/office/drawing/2014/main" id="{3C1EABF8-DAD8-AFCD-8E7E-4CA219701AA4}"/>
              </a:ext>
            </a:extLst>
          </p:cNvPr>
          <p:cNvSpPr>
            <a:spLocks noGrp="1"/>
          </p:cNvSpPr>
          <p:nvPr>
            <p:ph idx="1"/>
          </p:nvPr>
        </p:nvSpPr>
        <p:spPr>
          <a:xfrm>
            <a:off x="677334" y="1442720"/>
            <a:ext cx="8596668" cy="4805679"/>
          </a:xfrm>
        </p:spPr>
        <p:txBody>
          <a:bodyPr>
            <a:normAutofit fontScale="85000" lnSpcReduction="10000"/>
          </a:bodyPr>
          <a:lstStyle/>
          <a:p>
            <a:pPr>
              <a:lnSpc>
                <a:spcPct val="107000"/>
              </a:lnSpc>
              <a:spcAft>
                <a:spcPts val="800"/>
              </a:spcAft>
              <a:buSzPts val="1000"/>
              <a:tabLst>
                <a:tab pos="457200" algn="l"/>
              </a:tabLst>
            </a:pPr>
            <a:r>
              <a:rPr lang="en-GB" sz="2400" dirty="0">
                <a:effectLst/>
                <a:ea typeface="Calibri" panose="020F0502020204030204" pitchFamily="34" charset="0"/>
                <a:cs typeface="Times New Roman" panose="02020603050405020304" pitchFamily="18" charset="0"/>
              </a:rPr>
              <a:t>Quarantine new horses until tested and treated accordingly.</a:t>
            </a:r>
          </a:p>
          <a:p>
            <a:pPr>
              <a:lnSpc>
                <a:spcPct val="107000"/>
              </a:lnSpc>
              <a:spcAft>
                <a:spcPts val="800"/>
              </a:spcAft>
              <a:buSzPts val="1000"/>
              <a:tabLst>
                <a:tab pos="457200" algn="l"/>
              </a:tabLst>
            </a:pPr>
            <a:r>
              <a:rPr lang="en-GB" sz="2400" dirty="0">
                <a:effectLst/>
                <a:ea typeface="Calibri" panose="020F0502020204030204" pitchFamily="34" charset="0"/>
                <a:cs typeface="Times New Roman" panose="02020603050405020304" pitchFamily="18" charset="0"/>
              </a:rPr>
              <a:t>Find out worming history.</a:t>
            </a:r>
          </a:p>
          <a:p>
            <a:pPr>
              <a:lnSpc>
                <a:spcPct val="107000"/>
              </a:lnSpc>
              <a:spcAft>
                <a:spcPts val="800"/>
              </a:spcAft>
              <a:buSzPts val="1000"/>
              <a:tabLst>
                <a:tab pos="457200" algn="l"/>
              </a:tabLst>
            </a:pPr>
            <a:r>
              <a:rPr lang="en-GB" sz="2400" dirty="0">
                <a:effectLst/>
                <a:ea typeface="Calibri" panose="020F0502020204030204" pitchFamily="34" charset="0"/>
                <a:cs typeface="Times New Roman" panose="02020603050405020304" pitchFamily="18" charset="0"/>
              </a:rPr>
              <a:t>Do a test if possible for roundworm, encysted redworm and tapeworm</a:t>
            </a:r>
          </a:p>
          <a:p>
            <a:pPr>
              <a:lnSpc>
                <a:spcPct val="107000"/>
              </a:lnSpc>
              <a:spcAft>
                <a:spcPts val="800"/>
              </a:spcAft>
              <a:buSzPts val="1000"/>
              <a:tabLst>
                <a:tab pos="457200" algn="l"/>
              </a:tabLst>
            </a:pPr>
            <a:r>
              <a:rPr lang="en-GB" sz="2400" dirty="0">
                <a:ea typeface="Calibri" panose="020F0502020204030204" pitchFamily="34" charset="0"/>
                <a:cs typeface="Times New Roman" panose="02020603050405020304" pitchFamily="18" charset="0"/>
              </a:rPr>
              <a:t>Ideally they should be stabled for 24hrs if possible. </a:t>
            </a:r>
            <a:r>
              <a:rPr lang="en-GB" sz="2400" dirty="0"/>
              <a:t>Then turn out onto dirty pastures. </a:t>
            </a:r>
          </a:p>
          <a:p>
            <a:pPr>
              <a:lnSpc>
                <a:spcPct val="107000"/>
              </a:lnSpc>
              <a:spcAft>
                <a:spcPts val="800"/>
              </a:spcAft>
              <a:buSzPts val="1000"/>
              <a:tabLst>
                <a:tab pos="457200" algn="l"/>
              </a:tabLst>
            </a:pPr>
            <a:r>
              <a:rPr lang="en-GB" sz="2400" dirty="0"/>
              <a:t>Ideally test before worming and about 2 weeks after to check the wormer has worked as expected.</a:t>
            </a:r>
          </a:p>
          <a:p>
            <a:pPr>
              <a:lnSpc>
                <a:spcPct val="107000"/>
              </a:lnSpc>
              <a:spcAft>
                <a:spcPts val="800"/>
              </a:spcAft>
              <a:buSzPts val="1000"/>
              <a:tabLst>
                <a:tab pos="457200" algn="l"/>
              </a:tabLst>
            </a:pPr>
            <a:r>
              <a:rPr lang="en-GB" sz="2400" dirty="0"/>
              <a:t>Poo pick and dispose of dung on a dung heap.</a:t>
            </a:r>
          </a:p>
          <a:p>
            <a:pPr>
              <a:lnSpc>
                <a:spcPct val="107000"/>
              </a:lnSpc>
              <a:spcAft>
                <a:spcPts val="800"/>
              </a:spcAft>
              <a:buSzPts val="1000"/>
              <a:tabLst>
                <a:tab pos="457200" algn="l"/>
              </a:tabLst>
            </a:pPr>
            <a:r>
              <a:rPr lang="en-GB" sz="2400" dirty="0"/>
              <a:t>Use the wormer group with least resistance</a:t>
            </a:r>
          </a:p>
          <a:p>
            <a:pPr>
              <a:lnSpc>
                <a:spcPct val="107000"/>
              </a:lnSpc>
              <a:spcAft>
                <a:spcPts val="800"/>
              </a:spcAft>
              <a:buSzPts val="1000"/>
              <a:tabLst>
                <a:tab pos="457200" algn="l"/>
              </a:tabLst>
            </a:pPr>
            <a:r>
              <a:rPr lang="en-GB" sz="2400" dirty="0"/>
              <a:t>Ensure they get the correct dose</a:t>
            </a:r>
          </a:p>
          <a:p>
            <a:pPr>
              <a:lnSpc>
                <a:spcPct val="107000"/>
              </a:lnSpc>
              <a:spcAft>
                <a:spcPts val="800"/>
              </a:spcAft>
              <a:buSzPts val="1000"/>
              <a:tabLst>
                <a:tab pos="457200"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800" dirty="0"/>
          </a:p>
        </p:txBody>
      </p:sp>
    </p:spTree>
    <p:extLst>
      <p:ext uri="{BB962C8B-B14F-4D97-AF65-F5344CB8AC3E}">
        <p14:creationId xmlns:p14="http://schemas.microsoft.com/office/powerpoint/2010/main" val="2613480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A993-3A98-4FBB-9FB5-8706473B0876}"/>
              </a:ext>
            </a:extLst>
          </p:cNvPr>
          <p:cNvSpPr>
            <a:spLocks noGrp="1"/>
          </p:cNvSpPr>
          <p:nvPr>
            <p:ph type="title"/>
          </p:nvPr>
        </p:nvSpPr>
        <p:spPr/>
        <p:txBody>
          <a:bodyPr/>
          <a:lstStyle/>
          <a:p>
            <a:pPr algn="ctr"/>
            <a:r>
              <a:rPr lang="en-GB" b="1" dirty="0"/>
              <a:t>Other Considerations</a:t>
            </a:r>
          </a:p>
        </p:txBody>
      </p:sp>
      <p:sp>
        <p:nvSpPr>
          <p:cNvPr id="3" name="Content Placeholder 2">
            <a:extLst>
              <a:ext uri="{FF2B5EF4-FFF2-40B4-BE49-F238E27FC236}">
                <a16:creationId xmlns:a16="http://schemas.microsoft.com/office/drawing/2014/main" id="{C46A2F3C-707B-4959-93E2-9A29A2DDC85C}"/>
              </a:ext>
            </a:extLst>
          </p:cNvPr>
          <p:cNvSpPr>
            <a:spLocks noGrp="1"/>
          </p:cNvSpPr>
          <p:nvPr>
            <p:ph idx="1"/>
          </p:nvPr>
        </p:nvSpPr>
        <p:spPr>
          <a:xfrm>
            <a:off x="677334" y="1734207"/>
            <a:ext cx="8596668" cy="4307155"/>
          </a:xfrm>
        </p:spPr>
        <p:txBody>
          <a:bodyPr>
            <a:normAutofit/>
          </a:bodyPr>
          <a:lstStyle/>
          <a:p>
            <a:pPr marL="0" indent="0">
              <a:buNone/>
            </a:pPr>
            <a:r>
              <a:rPr lang="en-GB" sz="2800" dirty="0"/>
              <a:t>Competency of the owner to treat correctly</a:t>
            </a:r>
          </a:p>
          <a:p>
            <a:pPr lvl="1"/>
            <a:r>
              <a:rPr lang="en-GB" sz="2400" dirty="0"/>
              <a:t>Are they very young?</a:t>
            </a:r>
          </a:p>
          <a:p>
            <a:pPr lvl="1"/>
            <a:r>
              <a:rPr lang="en-GB" sz="2400" dirty="0"/>
              <a:t>Or old</a:t>
            </a:r>
          </a:p>
          <a:p>
            <a:pPr marL="0" indent="0">
              <a:buNone/>
            </a:pPr>
            <a:r>
              <a:rPr lang="en-GB" sz="2800" dirty="0"/>
              <a:t>The horse or pony</a:t>
            </a:r>
          </a:p>
          <a:p>
            <a:pPr lvl="1"/>
            <a:r>
              <a:rPr lang="en-GB" sz="2400" dirty="0"/>
              <a:t>Is it haltered and quiet</a:t>
            </a:r>
          </a:p>
          <a:p>
            <a:pPr lvl="1"/>
            <a:endParaRPr lang="en-GB" sz="2400" dirty="0"/>
          </a:p>
          <a:p>
            <a:pPr marL="57150" indent="0">
              <a:buNone/>
            </a:pPr>
            <a:r>
              <a:rPr lang="en-GB" sz="3000" dirty="0"/>
              <a:t>These can make a difference if the </a:t>
            </a:r>
          </a:p>
          <a:p>
            <a:pPr marL="57150" indent="0">
              <a:buNone/>
            </a:pPr>
            <a:r>
              <a:rPr lang="en-GB" sz="3000" dirty="0"/>
              <a:t>animal gets the full dose or not</a:t>
            </a:r>
          </a:p>
        </p:txBody>
      </p:sp>
      <p:sp>
        <p:nvSpPr>
          <p:cNvPr id="4" name="Footer Placeholder 3">
            <a:extLst>
              <a:ext uri="{FF2B5EF4-FFF2-40B4-BE49-F238E27FC236}">
                <a16:creationId xmlns:a16="http://schemas.microsoft.com/office/drawing/2014/main" id="{3946C541-67EF-41C0-B013-A083EC8DAD8C}"/>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9537BBFD-5DE7-447E-8BDA-31D88B7458D5}"/>
              </a:ext>
            </a:extLst>
          </p:cNvPr>
          <p:cNvSpPr>
            <a:spLocks noGrp="1"/>
          </p:cNvSpPr>
          <p:nvPr>
            <p:ph type="sldNum" sz="quarter" idx="12"/>
          </p:nvPr>
        </p:nvSpPr>
        <p:spPr/>
        <p:txBody>
          <a:bodyPr/>
          <a:lstStyle/>
          <a:p>
            <a:fld id="{C8532FAC-EF5B-4E04-A166-178B8F5AB259}" type="slidenum">
              <a:rPr lang="en-GB" smtClean="0"/>
              <a:t>29</a:t>
            </a:fld>
            <a:endParaRPr lang="en-GB"/>
          </a:p>
        </p:txBody>
      </p:sp>
    </p:spTree>
    <p:extLst>
      <p:ext uri="{BB962C8B-B14F-4D97-AF65-F5344CB8AC3E}">
        <p14:creationId xmlns:p14="http://schemas.microsoft.com/office/powerpoint/2010/main" val="92690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2168-0C35-C889-F86F-520ED3A5F9EE}"/>
              </a:ext>
            </a:extLst>
          </p:cNvPr>
          <p:cNvSpPr>
            <a:spLocks noGrp="1"/>
          </p:cNvSpPr>
          <p:nvPr>
            <p:ph type="title"/>
          </p:nvPr>
        </p:nvSpPr>
        <p:spPr/>
        <p:txBody>
          <a:bodyPr/>
          <a:lstStyle/>
          <a:p>
            <a:pPr algn="ctr"/>
            <a:r>
              <a:rPr lang="en-GB" b="1" dirty="0"/>
              <a:t>What is Wormer Resistance?</a:t>
            </a:r>
          </a:p>
        </p:txBody>
      </p:sp>
      <p:pic>
        <p:nvPicPr>
          <p:cNvPr id="6" name="Picture 5">
            <a:extLst>
              <a:ext uri="{FF2B5EF4-FFF2-40B4-BE49-F238E27FC236}">
                <a16:creationId xmlns:a16="http://schemas.microsoft.com/office/drawing/2014/main" id="{003A61B3-95AC-ECE2-3DE7-D72567A28EAB}"/>
              </a:ext>
            </a:extLst>
          </p:cNvPr>
          <p:cNvPicPr>
            <a:picLocks noChangeAspect="1"/>
          </p:cNvPicPr>
          <p:nvPr/>
        </p:nvPicPr>
        <p:blipFill>
          <a:blip r:embed="rId2"/>
          <a:stretch>
            <a:fillRect/>
          </a:stretch>
        </p:blipFill>
        <p:spPr>
          <a:xfrm>
            <a:off x="7782560" y="3982720"/>
            <a:ext cx="4157344" cy="2827655"/>
          </a:xfrm>
          <a:prstGeom prst="rect">
            <a:avLst/>
          </a:prstGeom>
        </p:spPr>
      </p:pic>
      <p:sp>
        <p:nvSpPr>
          <p:cNvPr id="3" name="Content Placeholder 2">
            <a:extLst>
              <a:ext uri="{FF2B5EF4-FFF2-40B4-BE49-F238E27FC236}">
                <a16:creationId xmlns:a16="http://schemas.microsoft.com/office/drawing/2014/main" id="{2664B906-D1CD-D999-5E64-4D9CA50A72E0}"/>
              </a:ext>
            </a:extLst>
          </p:cNvPr>
          <p:cNvSpPr>
            <a:spLocks noGrp="1"/>
          </p:cNvSpPr>
          <p:nvPr>
            <p:ph idx="1"/>
          </p:nvPr>
        </p:nvSpPr>
        <p:spPr>
          <a:xfrm>
            <a:off x="677335" y="1603291"/>
            <a:ext cx="7989146" cy="4448232"/>
          </a:xfrm>
        </p:spPr>
        <p:txBody>
          <a:bodyPr>
            <a:normAutofit/>
          </a:bodyPr>
          <a:lstStyle/>
          <a:p>
            <a:pPr marL="0" indent="0" fontAlgn="t">
              <a:buNone/>
            </a:pPr>
            <a:r>
              <a:rPr lang="en-US" sz="2800" i="0" dirty="0">
                <a:solidFill>
                  <a:srgbClr val="4D5156"/>
                </a:solidFill>
                <a:effectLst/>
                <a:latin typeface="Roboto" panose="02000000000000000000" pitchFamily="2" charset="0"/>
              </a:rPr>
              <a:t>Anthelmintic (or wormer) resistance is the ability of worms to survive the normal dose of a wormer and pass that ability on to its offspring. </a:t>
            </a:r>
          </a:p>
          <a:p>
            <a:pPr marL="0" indent="0" fontAlgn="t">
              <a:buNone/>
            </a:pPr>
            <a:r>
              <a:rPr lang="en-US" sz="2800" i="0" dirty="0">
                <a:solidFill>
                  <a:srgbClr val="4D5156"/>
                </a:solidFill>
                <a:effectLst/>
                <a:latin typeface="Roboto" panose="02000000000000000000" pitchFamily="2" charset="0"/>
              </a:rPr>
              <a:t>This results in the proportion of resistant worms in the population increasing over time. </a:t>
            </a:r>
          </a:p>
          <a:p>
            <a:pPr marL="0" indent="0" fontAlgn="t">
              <a:buNone/>
            </a:pPr>
            <a:r>
              <a:rPr lang="en-US" sz="2800" i="0" dirty="0">
                <a:solidFill>
                  <a:srgbClr val="4D5156"/>
                </a:solidFill>
                <a:effectLst/>
                <a:latin typeface="Roboto" panose="02000000000000000000" pitchFamily="2" charset="0"/>
              </a:rPr>
              <a:t>Worms can be resistant to one class or </a:t>
            </a:r>
          </a:p>
          <a:p>
            <a:pPr marL="0" indent="0" fontAlgn="t">
              <a:spcBef>
                <a:spcPts val="0"/>
              </a:spcBef>
              <a:buNone/>
            </a:pPr>
            <a:r>
              <a:rPr lang="en-US" sz="2800" i="0" dirty="0">
                <a:solidFill>
                  <a:srgbClr val="4D5156"/>
                </a:solidFill>
                <a:effectLst/>
                <a:latin typeface="Roboto" panose="02000000000000000000" pitchFamily="2" charset="0"/>
              </a:rPr>
              <a:t>several classes of wormer. </a:t>
            </a:r>
          </a:p>
          <a:p>
            <a:pPr marL="0" indent="0" fontAlgn="t">
              <a:spcBef>
                <a:spcPts val="0"/>
              </a:spcBef>
              <a:buNone/>
            </a:pPr>
            <a:r>
              <a:rPr lang="en-US" sz="2800" i="0" dirty="0">
                <a:solidFill>
                  <a:srgbClr val="4D5156"/>
                </a:solidFill>
                <a:effectLst/>
                <a:latin typeface="Roboto" panose="02000000000000000000" pitchFamily="2" charset="0"/>
              </a:rPr>
              <a:t>It is important to note that any offspring of </a:t>
            </a:r>
          </a:p>
          <a:p>
            <a:pPr marL="0" indent="0" fontAlgn="t">
              <a:spcBef>
                <a:spcPts val="0"/>
              </a:spcBef>
              <a:buNone/>
            </a:pPr>
            <a:r>
              <a:rPr lang="en-US" sz="2800" i="0" dirty="0">
                <a:solidFill>
                  <a:srgbClr val="4D5156"/>
                </a:solidFill>
                <a:effectLst/>
                <a:latin typeface="Roboto" panose="02000000000000000000" pitchFamily="2" charset="0"/>
              </a:rPr>
              <a:t>these worms will also be resistant</a:t>
            </a:r>
            <a:r>
              <a:rPr lang="en-US" sz="2400" i="0" dirty="0">
                <a:solidFill>
                  <a:srgbClr val="4D5156"/>
                </a:solidFill>
                <a:effectLst/>
                <a:latin typeface="Roboto" panose="02000000000000000000" pitchFamily="2" charset="0"/>
              </a:rPr>
              <a:t>.</a:t>
            </a:r>
          </a:p>
          <a:p>
            <a:endParaRPr lang="en-GB" dirty="0"/>
          </a:p>
        </p:txBody>
      </p:sp>
    </p:spTree>
    <p:extLst>
      <p:ext uri="{BB962C8B-B14F-4D97-AF65-F5344CB8AC3E}">
        <p14:creationId xmlns:p14="http://schemas.microsoft.com/office/powerpoint/2010/main" val="3223021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17A2-6040-43BD-B90D-52A958FE9C4E}"/>
              </a:ext>
            </a:extLst>
          </p:cNvPr>
          <p:cNvSpPr>
            <a:spLocks noGrp="1"/>
          </p:cNvSpPr>
          <p:nvPr>
            <p:ph type="title"/>
          </p:nvPr>
        </p:nvSpPr>
        <p:spPr/>
        <p:txBody>
          <a:bodyPr/>
          <a:lstStyle/>
          <a:p>
            <a:r>
              <a:rPr lang="en-GB" dirty="0"/>
              <a:t>Quiz 3</a:t>
            </a:r>
          </a:p>
        </p:txBody>
      </p:sp>
      <p:sp>
        <p:nvSpPr>
          <p:cNvPr id="3" name="Content Placeholder 2">
            <a:extLst>
              <a:ext uri="{FF2B5EF4-FFF2-40B4-BE49-F238E27FC236}">
                <a16:creationId xmlns:a16="http://schemas.microsoft.com/office/drawing/2014/main" id="{BC81A7BB-5E18-4150-8195-6EAE0014D641}"/>
              </a:ext>
            </a:extLst>
          </p:cNvPr>
          <p:cNvSpPr>
            <a:spLocks noGrp="1"/>
          </p:cNvSpPr>
          <p:nvPr>
            <p:ph idx="1"/>
          </p:nvPr>
        </p:nvSpPr>
        <p:spPr>
          <a:xfrm>
            <a:off x="677334" y="1813035"/>
            <a:ext cx="8596668" cy="4228328"/>
          </a:xfrm>
        </p:spPr>
        <p:txBody>
          <a:bodyPr/>
          <a:lstStyle/>
          <a:p>
            <a:r>
              <a:rPr lang="en-GB" sz="2800" dirty="0"/>
              <a:t>Name two methods of managing pastures better?</a:t>
            </a:r>
          </a:p>
          <a:p>
            <a:r>
              <a:rPr lang="en-GB" sz="2800" dirty="0"/>
              <a:t>What should be done with new arrivals on a yard?</a:t>
            </a:r>
          </a:p>
          <a:p>
            <a:r>
              <a:rPr lang="en-GB" sz="2800" dirty="0"/>
              <a:t>Name 2 of the 3 worming strategies?</a:t>
            </a:r>
          </a:p>
          <a:p>
            <a:r>
              <a:rPr lang="en-GB" sz="2800" dirty="0"/>
              <a:t>Name 2 factors that can affect dosing intervals?</a:t>
            </a:r>
          </a:p>
          <a:p>
            <a:r>
              <a:rPr lang="en-GB" sz="2800" dirty="0"/>
              <a:t>Name 2 things to consider when dosing?</a:t>
            </a:r>
          </a:p>
          <a:p>
            <a:endParaRPr lang="en-GB" dirty="0"/>
          </a:p>
        </p:txBody>
      </p:sp>
      <p:sp>
        <p:nvSpPr>
          <p:cNvPr id="4" name="Footer Placeholder 3">
            <a:extLst>
              <a:ext uri="{FF2B5EF4-FFF2-40B4-BE49-F238E27FC236}">
                <a16:creationId xmlns:a16="http://schemas.microsoft.com/office/drawing/2014/main" id="{30E521B2-20DF-480D-9A3F-6490DAAFAF22}"/>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AAA401F5-AC4B-4C35-8FB6-C72CE877741E}"/>
              </a:ext>
            </a:extLst>
          </p:cNvPr>
          <p:cNvSpPr>
            <a:spLocks noGrp="1"/>
          </p:cNvSpPr>
          <p:nvPr>
            <p:ph type="sldNum" sz="quarter" idx="12"/>
          </p:nvPr>
        </p:nvSpPr>
        <p:spPr/>
        <p:txBody>
          <a:bodyPr/>
          <a:lstStyle/>
          <a:p>
            <a:fld id="{C8532FAC-EF5B-4E04-A166-178B8F5AB259}" type="slidenum">
              <a:rPr lang="en-GB" smtClean="0"/>
              <a:t>30</a:t>
            </a:fld>
            <a:endParaRPr lang="en-GB"/>
          </a:p>
        </p:txBody>
      </p:sp>
    </p:spTree>
    <p:extLst>
      <p:ext uri="{BB962C8B-B14F-4D97-AF65-F5344CB8AC3E}">
        <p14:creationId xmlns:p14="http://schemas.microsoft.com/office/powerpoint/2010/main" val="2748580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7249-733B-45B4-9802-DC89126F7E9B}"/>
              </a:ext>
            </a:extLst>
          </p:cNvPr>
          <p:cNvSpPr>
            <a:spLocks noGrp="1"/>
          </p:cNvSpPr>
          <p:nvPr>
            <p:ph type="title"/>
          </p:nvPr>
        </p:nvSpPr>
        <p:spPr/>
        <p:txBody>
          <a:bodyPr/>
          <a:lstStyle/>
          <a:p>
            <a:r>
              <a:rPr lang="en-GB" dirty="0"/>
              <a:t>When do you need to Worm Horses and Ponies?</a:t>
            </a:r>
          </a:p>
        </p:txBody>
      </p:sp>
      <p:sp>
        <p:nvSpPr>
          <p:cNvPr id="3" name="Content Placeholder 2">
            <a:extLst>
              <a:ext uri="{FF2B5EF4-FFF2-40B4-BE49-F238E27FC236}">
                <a16:creationId xmlns:a16="http://schemas.microsoft.com/office/drawing/2014/main" id="{E2179CB8-CE73-4027-A8DA-3B4C69E4D01C}"/>
              </a:ext>
            </a:extLst>
          </p:cNvPr>
          <p:cNvSpPr>
            <a:spLocks noGrp="1"/>
          </p:cNvSpPr>
          <p:nvPr>
            <p:ph idx="1"/>
          </p:nvPr>
        </p:nvSpPr>
        <p:spPr/>
        <p:txBody>
          <a:bodyPr>
            <a:normAutofit/>
          </a:bodyPr>
          <a:lstStyle/>
          <a:p>
            <a:pPr marL="0" indent="0">
              <a:buNone/>
            </a:pPr>
            <a:r>
              <a:rPr lang="en-GB" sz="3200" dirty="0"/>
              <a:t>Lots of Factors can affect this such as…</a:t>
            </a:r>
          </a:p>
          <a:p>
            <a:pPr lvl="1"/>
            <a:r>
              <a:rPr lang="en-GB" sz="2800" dirty="0"/>
              <a:t>Quarantine Dosing</a:t>
            </a:r>
          </a:p>
          <a:p>
            <a:pPr lvl="1"/>
            <a:r>
              <a:rPr lang="en-GB" sz="2800" dirty="0"/>
              <a:t>Age of Animals</a:t>
            </a:r>
          </a:p>
          <a:p>
            <a:pPr lvl="1"/>
            <a:r>
              <a:rPr lang="en-GB" sz="2800" dirty="0"/>
              <a:t>Time of year</a:t>
            </a:r>
          </a:p>
          <a:p>
            <a:pPr lvl="1"/>
            <a:r>
              <a:rPr lang="en-GB" sz="2800" dirty="0"/>
              <a:t>Weather</a:t>
            </a:r>
          </a:p>
          <a:p>
            <a:pPr marL="457200" lvl="1" indent="0">
              <a:buNone/>
            </a:pPr>
            <a:r>
              <a:rPr lang="en-GB" sz="2800" dirty="0"/>
              <a:t>But there should always be a plan…</a:t>
            </a:r>
          </a:p>
        </p:txBody>
      </p:sp>
      <p:sp>
        <p:nvSpPr>
          <p:cNvPr id="4" name="Footer Placeholder 3">
            <a:extLst>
              <a:ext uri="{FF2B5EF4-FFF2-40B4-BE49-F238E27FC236}">
                <a16:creationId xmlns:a16="http://schemas.microsoft.com/office/drawing/2014/main" id="{A84EF9A3-8049-4DD5-9612-70866205DD03}"/>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8AAD1A4F-A1B5-4497-B1CA-9022A913E37F}"/>
              </a:ext>
            </a:extLst>
          </p:cNvPr>
          <p:cNvSpPr>
            <a:spLocks noGrp="1"/>
          </p:cNvSpPr>
          <p:nvPr>
            <p:ph type="sldNum" sz="quarter" idx="12"/>
          </p:nvPr>
        </p:nvSpPr>
        <p:spPr/>
        <p:txBody>
          <a:bodyPr/>
          <a:lstStyle/>
          <a:p>
            <a:fld id="{C8532FAC-EF5B-4E04-A166-178B8F5AB259}" type="slidenum">
              <a:rPr lang="en-GB" smtClean="0"/>
              <a:t>31</a:t>
            </a:fld>
            <a:endParaRPr lang="en-GB"/>
          </a:p>
        </p:txBody>
      </p:sp>
    </p:spTree>
    <p:extLst>
      <p:ext uri="{BB962C8B-B14F-4D97-AF65-F5344CB8AC3E}">
        <p14:creationId xmlns:p14="http://schemas.microsoft.com/office/powerpoint/2010/main" val="116548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E514-90EC-41A4-87B9-3E9F5D5552FE}"/>
              </a:ext>
            </a:extLst>
          </p:cNvPr>
          <p:cNvSpPr>
            <a:spLocks noGrp="1"/>
          </p:cNvSpPr>
          <p:nvPr>
            <p:ph type="title"/>
          </p:nvPr>
        </p:nvSpPr>
        <p:spPr/>
        <p:txBody>
          <a:bodyPr/>
          <a:lstStyle/>
          <a:p>
            <a:r>
              <a:rPr lang="en-GB" dirty="0"/>
              <a:t>Worming Programmes</a:t>
            </a:r>
          </a:p>
        </p:txBody>
      </p:sp>
      <p:sp>
        <p:nvSpPr>
          <p:cNvPr id="3" name="Content Placeholder 2">
            <a:extLst>
              <a:ext uri="{FF2B5EF4-FFF2-40B4-BE49-F238E27FC236}">
                <a16:creationId xmlns:a16="http://schemas.microsoft.com/office/drawing/2014/main" id="{D269A274-94AB-4E53-B335-BFCED48E74C3}"/>
              </a:ext>
            </a:extLst>
          </p:cNvPr>
          <p:cNvSpPr>
            <a:spLocks noGrp="1"/>
          </p:cNvSpPr>
          <p:nvPr>
            <p:ph idx="1"/>
          </p:nvPr>
        </p:nvSpPr>
        <p:spPr>
          <a:xfrm>
            <a:off x="677333" y="1529255"/>
            <a:ext cx="10263936" cy="4719145"/>
          </a:xfrm>
          <a:noFill/>
        </p:spPr>
        <p:txBody>
          <a:bodyPr>
            <a:normAutofit fontScale="85000" lnSpcReduction="20000"/>
          </a:bodyPr>
          <a:lstStyle/>
          <a:p>
            <a:pPr marL="0" indent="0">
              <a:buNone/>
            </a:pPr>
            <a:r>
              <a:rPr lang="en-GB" sz="3000" dirty="0"/>
              <a:t>Three main strategies commonly used</a:t>
            </a:r>
          </a:p>
          <a:p>
            <a:pPr marL="514350" indent="-514350">
              <a:buFont typeface="+mj-lt"/>
              <a:buAutoNum type="arabicPeriod"/>
            </a:pPr>
            <a:r>
              <a:rPr lang="en-GB" sz="3000" dirty="0"/>
              <a:t>Interval dosing This is giving wormer treatments at set intervals throughout the year. The main disadvantage of this strategy is that horses may be dosed unnecessarily which may encourage the development of resistance. </a:t>
            </a:r>
          </a:p>
          <a:p>
            <a:pPr marL="514350" indent="-514350">
              <a:buFont typeface="+mj-lt"/>
              <a:buAutoNum type="arabicPeriod"/>
            </a:pPr>
            <a:r>
              <a:rPr lang="en-GB" sz="3000" dirty="0"/>
              <a:t>Strategic dosing This is the administration of broad-spectrum anthelmintic treatment at specific times of year. This helps to disrupt transmission of parasites by reducing egg output and so prevents the build up of larvae on the pasture. </a:t>
            </a:r>
          </a:p>
          <a:p>
            <a:pPr marL="0" indent="0">
              <a:buNone/>
            </a:pPr>
            <a:r>
              <a:rPr lang="en-GB" sz="3000" dirty="0"/>
              <a:t>However, problems can arise as a result of abnormal weather patterns such as wet, warm summers can lead to early or late peak pasture larval burdens. Worm Egg Counts can help determine the need to treat</a:t>
            </a:r>
          </a:p>
          <a:p>
            <a:endParaRPr lang="en-GB" dirty="0"/>
          </a:p>
        </p:txBody>
      </p:sp>
      <p:sp>
        <p:nvSpPr>
          <p:cNvPr id="4" name="Footer Placeholder 3">
            <a:extLst>
              <a:ext uri="{FF2B5EF4-FFF2-40B4-BE49-F238E27FC236}">
                <a16:creationId xmlns:a16="http://schemas.microsoft.com/office/drawing/2014/main" id="{5DD3B0C8-D3E0-4B9E-BA22-EE32179B0432}"/>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FF3AA643-A396-4D2D-A4AE-50D83E2300A2}"/>
              </a:ext>
            </a:extLst>
          </p:cNvPr>
          <p:cNvSpPr>
            <a:spLocks noGrp="1"/>
          </p:cNvSpPr>
          <p:nvPr>
            <p:ph type="sldNum" sz="quarter" idx="12"/>
          </p:nvPr>
        </p:nvSpPr>
        <p:spPr/>
        <p:txBody>
          <a:bodyPr/>
          <a:lstStyle/>
          <a:p>
            <a:fld id="{C8532FAC-EF5B-4E04-A166-178B8F5AB259}" type="slidenum">
              <a:rPr lang="en-GB" smtClean="0"/>
              <a:t>32</a:t>
            </a:fld>
            <a:endParaRPr lang="en-GB"/>
          </a:p>
        </p:txBody>
      </p:sp>
    </p:spTree>
    <p:extLst>
      <p:ext uri="{BB962C8B-B14F-4D97-AF65-F5344CB8AC3E}">
        <p14:creationId xmlns:p14="http://schemas.microsoft.com/office/powerpoint/2010/main" val="1601004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DA82-0310-444B-9D3B-759836E72B05}"/>
              </a:ext>
            </a:extLst>
          </p:cNvPr>
          <p:cNvSpPr>
            <a:spLocks noGrp="1"/>
          </p:cNvSpPr>
          <p:nvPr>
            <p:ph type="title"/>
          </p:nvPr>
        </p:nvSpPr>
        <p:spPr>
          <a:xfrm>
            <a:off x="677334" y="609600"/>
            <a:ext cx="9696376" cy="809297"/>
          </a:xfrm>
        </p:spPr>
        <p:txBody>
          <a:bodyPr/>
          <a:lstStyle/>
          <a:p>
            <a:pPr algn="ctr"/>
            <a:r>
              <a:rPr lang="en-GB" dirty="0"/>
              <a:t>Targeted Dosing Based on Worm Egg Counts</a:t>
            </a:r>
          </a:p>
        </p:txBody>
      </p:sp>
      <p:sp>
        <p:nvSpPr>
          <p:cNvPr id="3" name="Content Placeholder 2">
            <a:extLst>
              <a:ext uri="{FF2B5EF4-FFF2-40B4-BE49-F238E27FC236}">
                <a16:creationId xmlns:a16="http://schemas.microsoft.com/office/drawing/2014/main" id="{28623C51-CB5F-4E80-B4E8-4F8C6A201854}"/>
              </a:ext>
            </a:extLst>
          </p:cNvPr>
          <p:cNvSpPr>
            <a:spLocks noGrp="1"/>
          </p:cNvSpPr>
          <p:nvPr>
            <p:ph idx="1"/>
          </p:nvPr>
        </p:nvSpPr>
        <p:spPr>
          <a:xfrm>
            <a:off x="677334" y="1418898"/>
            <a:ext cx="10642306" cy="4829502"/>
          </a:xfrm>
        </p:spPr>
        <p:txBody>
          <a:bodyPr>
            <a:normAutofit lnSpcReduction="10000"/>
          </a:bodyPr>
          <a:lstStyle/>
          <a:p>
            <a:r>
              <a:rPr lang="en-GB" sz="2400" dirty="0"/>
              <a:t>This helps to minimise the problem of resistance to wormers. A Worm Egg Count (WEC) is performed  before potential dosing, and if the count is greater than 200epg, anthelmintic treatment is required. </a:t>
            </a:r>
          </a:p>
          <a:p>
            <a:r>
              <a:rPr lang="en-GB" sz="2400" dirty="0"/>
              <a:t>Worm Egg Counts should be performed every 6-8 weeks during the grazing season. </a:t>
            </a:r>
          </a:p>
          <a:p>
            <a:r>
              <a:rPr lang="en-GB" sz="2400" dirty="0"/>
              <a:t>Negative WECs do not guarantee a horse is parasite-free e.g. a horse may be harbouring immature parasites which have not yet started to produce eggs. </a:t>
            </a:r>
          </a:p>
          <a:p>
            <a:r>
              <a:rPr lang="en-GB" sz="2400" dirty="0"/>
              <a:t>Remember small redworms developing in the gut wall cannot be detected by this method. </a:t>
            </a:r>
          </a:p>
          <a:p>
            <a:r>
              <a:rPr lang="en-GB" sz="2400" dirty="0"/>
              <a:t>Tapeworms are not detected by routine Worm Egg Counts, so a tapeworm saliva test should be carried out in Spring and Autumn.</a:t>
            </a:r>
          </a:p>
        </p:txBody>
      </p:sp>
      <p:sp>
        <p:nvSpPr>
          <p:cNvPr id="4" name="Footer Placeholder 3">
            <a:extLst>
              <a:ext uri="{FF2B5EF4-FFF2-40B4-BE49-F238E27FC236}">
                <a16:creationId xmlns:a16="http://schemas.microsoft.com/office/drawing/2014/main" id="{7986BC7C-9DA8-4F90-91D9-14A8047A64E0}"/>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6F8508E2-7451-4043-9272-B24CD9350738}"/>
              </a:ext>
            </a:extLst>
          </p:cNvPr>
          <p:cNvSpPr>
            <a:spLocks noGrp="1"/>
          </p:cNvSpPr>
          <p:nvPr>
            <p:ph type="sldNum" sz="quarter" idx="12"/>
          </p:nvPr>
        </p:nvSpPr>
        <p:spPr/>
        <p:txBody>
          <a:bodyPr/>
          <a:lstStyle/>
          <a:p>
            <a:fld id="{C8532FAC-EF5B-4E04-A166-178B8F5AB259}" type="slidenum">
              <a:rPr lang="en-GB" smtClean="0"/>
              <a:t>33</a:t>
            </a:fld>
            <a:endParaRPr lang="en-GB"/>
          </a:p>
        </p:txBody>
      </p:sp>
    </p:spTree>
    <p:extLst>
      <p:ext uri="{BB962C8B-B14F-4D97-AF65-F5344CB8AC3E}">
        <p14:creationId xmlns:p14="http://schemas.microsoft.com/office/powerpoint/2010/main" val="424516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53A4CA-B637-4334-B6A1-4E74087E2D43}"/>
              </a:ext>
            </a:extLst>
          </p:cNvPr>
          <p:cNvSpPr>
            <a:spLocks noGrp="1"/>
          </p:cNvSpPr>
          <p:nvPr>
            <p:ph type="title"/>
          </p:nvPr>
        </p:nvSpPr>
        <p:spPr>
          <a:xfrm>
            <a:off x="838200" y="365125"/>
            <a:ext cx="10515600" cy="936477"/>
          </a:xfrm>
        </p:spPr>
        <p:txBody>
          <a:bodyPr/>
          <a:lstStyle/>
          <a:p>
            <a:pPr algn="ctr"/>
            <a:r>
              <a:rPr lang="en-GB" dirty="0"/>
              <a:t>Worm Testing in Practice</a:t>
            </a:r>
          </a:p>
        </p:txBody>
      </p:sp>
      <p:pic>
        <p:nvPicPr>
          <p:cNvPr id="9" name="Content Placeholder 8">
            <a:extLst>
              <a:ext uri="{FF2B5EF4-FFF2-40B4-BE49-F238E27FC236}">
                <a16:creationId xmlns:a16="http://schemas.microsoft.com/office/drawing/2014/main" id="{9ADBF072-BF5A-40CC-BC72-6D36F6F29C1F}"/>
              </a:ext>
            </a:extLst>
          </p:cNvPr>
          <p:cNvPicPr>
            <a:picLocks noGrp="1" noChangeAspect="1"/>
          </p:cNvPicPr>
          <p:nvPr>
            <p:ph idx="1"/>
          </p:nvPr>
        </p:nvPicPr>
        <p:blipFill>
          <a:blip r:embed="rId2"/>
          <a:stretch>
            <a:fillRect/>
          </a:stretch>
        </p:blipFill>
        <p:spPr>
          <a:xfrm>
            <a:off x="812799" y="1103586"/>
            <a:ext cx="10515599" cy="5636890"/>
          </a:xfrm>
          <a:prstGeom prst="rect">
            <a:avLst/>
          </a:prstGeom>
        </p:spPr>
      </p:pic>
      <p:sp>
        <p:nvSpPr>
          <p:cNvPr id="5" name="Footer Placeholder 4">
            <a:extLst>
              <a:ext uri="{FF2B5EF4-FFF2-40B4-BE49-F238E27FC236}">
                <a16:creationId xmlns:a16="http://schemas.microsoft.com/office/drawing/2014/main" id="{D1F71BC2-53F9-4ECE-9F7D-B988577E6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Sally Harmer Animal Health Consultancy Ltd</a:t>
            </a:r>
          </a:p>
        </p:txBody>
      </p:sp>
      <p:sp>
        <p:nvSpPr>
          <p:cNvPr id="6" name="Slide Number Placeholder 5">
            <a:extLst>
              <a:ext uri="{FF2B5EF4-FFF2-40B4-BE49-F238E27FC236}">
                <a16:creationId xmlns:a16="http://schemas.microsoft.com/office/drawing/2014/main" id="{8A881586-4977-415F-B67F-52F016552F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2FAC-EF5B-4E04-A166-178B8F5AB25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85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pattFill prst="dashDn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71D7-AAF6-4E2E-83A5-B89613F16F47}"/>
              </a:ext>
            </a:extLst>
          </p:cNvPr>
          <p:cNvSpPr>
            <a:spLocks noGrp="1"/>
          </p:cNvSpPr>
          <p:nvPr>
            <p:ph type="title"/>
          </p:nvPr>
        </p:nvSpPr>
        <p:spPr/>
        <p:txBody>
          <a:bodyPr/>
          <a:lstStyle/>
          <a:p>
            <a:r>
              <a:rPr lang="en-GB" dirty="0"/>
              <a:t>Wormer Groups – The Options</a:t>
            </a:r>
          </a:p>
        </p:txBody>
      </p:sp>
      <p:sp>
        <p:nvSpPr>
          <p:cNvPr id="7" name="Content Placeholder 6">
            <a:extLst>
              <a:ext uri="{FF2B5EF4-FFF2-40B4-BE49-F238E27FC236}">
                <a16:creationId xmlns:a16="http://schemas.microsoft.com/office/drawing/2014/main" id="{E7514BE8-46A9-47CB-BFB2-040C4DB42426}"/>
              </a:ext>
            </a:extLst>
          </p:cNvPr>
          <p:cNvSpPr>
            <a:spLocks noGrp="1"/>
          </p:cNvSpPr>
          <p:nvPr>
            <p:ph idx="1"/>
          </p:nvPr>
        </p:nvSpPr>
        <p:spPr>
          <a:xfrm>
            <a:off x="677333" y="1219201"/>
            <a:ext cx="10837333" cy="5187286"/>
          </a:xfrm>
        </p:spPr>
        <p:txBody>
          <a:bodyPr>
            <a:normAutofit fontScale="92500" lnSpcReduction="10000"/>
          </a:bodyPr>
          <a:lstStyle/>
          <a:p>
            <a:r>
              <a:rPr lang="en-GB" sz="2400" b="1" dirty="0"/>
              <a:t>Moxidectin</a:t>
            </a:r>
            <a:r>
              <a:rPr lang="en-GB" sz="2400" dirty="0"/>
              <a:t>: this ingredient is effective against encysted developing small redworm larvae as well as large redworm, pinworms, intestinal threadworms, ascarids (adult and larval stages) and will also treat bots.</a:t>
            </a:r>
          </a:p>
          <a:p>
            <a:r>
              <a:rPr lang="en-GB" sz="2400" b="1" dirty="0"/>
              <a:t>Ivermectin</a:t>
            </a:r>
            <a:r>
              <a:rPr lang="en-GB" sz="2400" dirty="0"/>
              <a:t>: lvermectin based wormers are effective against both larval and adult stages of small redworms as well as pinworms, intestinal threadworms, stomach worms, lungworms, neck threadworms, ascarids and bots.</a:t>
            </a:r>
          </a:p>
          <a:p>
            <a:r>
              <a:rPr lang="en-GB" sz="2400" b="1" dirty="0"/>
              <a:t>Pyrantel: </a:t>
            </a:r>
            <a:r>
              <a:rPr lang="en-GB" sz="2400" dirty="0"/>
              <a:t>this ingredient is effective against most adult roundworms and needs to be administered at twice the standard dose when being used for the treatment of tapeworm. </a:t>
            </a:r>
            <a:endParaRPr lang="en-GB" sz="2400" b="1" dirty="0"/>
          </a:p>
          <a:p>
            <a:r>
              <a:rPr lang="en-GB" sz="2400" b="1" dirty="0"/>
              <a:t>Fenbendazole/Mebendazole</a:t>
            </a:r>
            <a:r>
              <a:rPr lang="en-GB" sz="2400" dirty="0"/>
              <a:t>: these are less commonly used for worming as there is confirmed resistance to them. A five-day course of a fenbendazole-based wormer given between October and March will remove small redworm encysted larvae.</a:t>
            </a:r>
            <a:r>
              <a:rPr lang="en-GB" sz="2400" b="1" dirty="0"/>
              <a:t> </a:t>
            </a:r>
          </a:p>
          <a:p>
            <a:r>
              <a:rPr lang="en-GB" sz="2400" b="1" dirty="0"/>
              <a:t>Praziquantel</a:t>
            </a:r>
            <a:r>
              <a:rPr lang="en-GB" sz="2400" dirty="0"/>
              <a:t>: this ingredient is effective against all three known species of equine tapeworm in a single dose. It is not effective against other worm types.</a:t>
            </a:r>
          </a:p>
          <a:p>
            <a:endParaRPr lang="en-GB" sz="2400" dirty="0"/>
          </a:p>
          <a:p>
            <a:endParaRPr lang="en-GB" sz="2400" dirty="0"/>
          </a:p>
          <a:p>
            <a:endParaRPr lang="en-GB" sz="2400" dirty="0"/>
          </a:p>
          <a:p>
            <a:pPr marL="0" indent="0">
              <a:buNone/>
            </a:pPr>
            <a:endParaRPr lang="en-GB" sz="2000" dirty="0"/>
          </a:p>
        </p:txBody>
      </p:sp>
      <p:sp>
        <p:nvSpPr>
          <p:cNvPr id="5" name="Footer Placeholder 4">
            <a:extLst>
              <a:ext uri="{FF2B5EF4-FFF2-40B4-BE49-F238E27FC236}">
                <a16:creationId xmlns:a16="http://schemas.microsoft.com/office/drawing/2014/main" id="{D6962487-3A26-443F-8F71-FB864C63E462}"/>
              </a:ext>
            </a:extLst>
          </p:cNvPr>
          <p:cNvSpPr>
            <a:spLocks noGrp="1"/>
          </p:cNvSpPr>
          <p:nvPr>
            <p:ph type="ftr" sz="quarter" idx="11"/>
          </p:nvPr>
        </p:nvSpPr>
        <p:spPr/>
        <p:txBody>
          <a:bodyPr/>
          <a:lstStyle/>
          <a:p>
            <a:r>
              <a:rPr lang="en-GB" dirty="0"/>
              <a:t>Sally Harmer Animal Health Consultancy Ltd</a:t>
            </a:r>
          </a:p>
        </p:txBody>
      </p:sp>
      <p:sp>
        <p:nvSpPr>
          <p:cNvPr id="6" name="Slide Number Placeholder 5">
            <a:extLst>
              <a:ext uri="{FF2B5EF4-FFF2-40B4-BE49-F238E27FC236}">
                <a16:creationId xmlns:a16="http://schemas.microsoft.com/office/drawing/2014/main" id="{0FB61B0A-B871-498B-BA40-6A16DDB84DFA}"/>
              </a:ext>
            </a:extLst>
          </p:cNvPr>
          <p:cNvSpPr>
            <a:spLocks noGrp="1"/>
          </p:cNvSpPr>
          <p:nvPr>
            <p:ph type="sldNum" sz="quarter" idx="12"/>
          </p:nvPr>
        </p:nvSpPr>
        <p:spPr/>
        <p:txBody>
          <a:bodyPr/>
          <a:lstStyle/>
          <a:p>
            <a:fld id="{C8532FAC-EF5B-4E04-A166-178B8F5AB259}" type="slidenum">
              <a:rPr lang="en-GB" smtClean="0"/>
              <a:t>35</a:t>
            </a:fld>
            <a:endParaRPr lang="en-GB"/>
          </a:p>
        </p:txBody>
      </p:sp>
    </p:spTree>
    <p:extLst>
      <p:ext uri="{BB962C8B-B14F-4D97-AF65-F5344CB8AC3E}">
        <p14:creationId xmlns:p14="http://schemas.microsoft.com/office/powerpoint/2010/main" val="2533610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29DB-4D12-4C44-A010-DCBAA628FA3E}"/>
              </a:ext>
            </a:extLst>
          </p:cNvPr>
          <p:cNvSpPr>
            <a:spLocks noGrp="1"/>
          </p:cNvSpPr>
          <p:nvPr>
            <p:ph type="title"/>
          </p:nvPr>
        </p:nvSpPr>
        <p:spPr/>
        <p:txBody>
          <a:bodyPr/>
          <a:lstStyle/>
          <a:p>
            <a:r>
              <a:rPr lang="en-GB" dirty="0"/>
              <a:t>Giving Wormers to Horses</a:t>
            </a:r>
          </a:p>
        </p:txBody>
      </p:sp>
      <p:sp>
        <p:nvSpPr>
          <p:cNvPr id="3" name="Content Placeholder 2">
            <a:extLst>
              <a:ext uri="{FF2B5EF4-FFF2-40B4-BE49-F238E27FC236}">
                <a16:creationId xmlns:a16="http://schemas.microsoft.com/office/drawing/2014/main" id="{CECC4C3D-A6DD-4FE3-BC6B-CEAC1877EE94}"/>
              </a:ext>
            </a:extLst>
          </p:cNvPr>
          <p:cNvSpPr>
            <a:spLocks noGrp="1"/>
          </p:cNvSpPr>
          <p:nvPr>
            <p:ph idx="1"/>
          </p:nvPr>
        </p:nvSpPr>
        <p:spPr>
          <a:xfrm>
            <a:off x="677333" y="1198179"/>
            <a:ext cx="10500419" cy="5050221"/>
          </a:xfrm>
          <a:noFill/>
        </p:spPr>
        <p:txBody>
          <a:bodyPr>
            <a:normAutofit fontScale="92500" lnSpcReduction="20000"/>
          </a:bodyPr>
          <a:lstStyle/>
          <a:p>
            <a:r>
              <a:rPr lang="en-GB" sz="2800" dirty="0"/>
              <a:t>Work out the amount to administer and set the syringe</a:t>
            </a:r>
          </a:p>
          <a:p>
            <a:r>
              <a:rPr lang="en-GB" sz="2800" dirty="0"/>
              <a:t>Remove the syringe cap. </a:t>
            </a:r>
          </a:p>
          <a:p>
            <a:r>
              <a:rPr lang="en-GB" sz="2800" dirty="0"/>
              <a:t>Stand at the side of the animal and open its mouth with your finger</a:t>
            </a:r>
          </a:p>
          <a:p>
            <a:r>
              <a:rPr lang="en-GB" sz="2800" dirty="0"/>
              <a:t>Guide the syringe into the corner of the horse’s mouth and aim it toward the back of the tongue before dispensing the wormer (not the corner or front of the mouth where the horse may just spit it out).</a:t>
            </a:r>
          </a:p>
          <a:p>
            <a:r>
              <a:rPr lang="en-GB" sz="2800" dirty="0"/>
              <a:t> It may be necessary to raise the horse’s head briefly to ensure the wormer is swallowed ideally give them a treat afterwards</a:t>
            </a:r>
          </a:p>
          <a:p>
            <a:r>
              <a:rPr lang="en-GB" sz="2800" dirty="0"/>
              <a:t>If administering wormers in the horse’s feed, mix the dose into part of the normal ration and if necessary adda treat to tempt the horse.</a:t>
            </a:r>
          </a:p>
        </p:txBody>
      </p:sp>
      <p:sp>
        <p:nvSpPr>
          <p:cNvPr id="4" name="Footer Placeholder 3">
            <a:extLst>
              <a:ext uri="{FF2B5EF4-FFF2-40B4-BE49-F238E27FC236}">
                <a16:creationId xmlns:a16="http://schemas.microsoft.com/office/drawing/2014/main" id="{A73C9A44-9F6A-4D4D-AE71-4F8150AC0419}"/>
              </a:ext>
            </a:extLst>
          </p:cNvPr>
          <p:cNvSpPr>
            <a:spLocks noGrp="1"/>
          </p:cNvSpPr>
          <p:nvPr>
            <p:ph type="ftr" sz="quarter" idx="11"/>
          </p:nvPr>
        </p:nvSpPr>
        <p:spPr/>
        <p:txBody>
          <a:bodyPr/>
          <a:lstStyle/>
          <a:p>
            <a:r>
              <a:rPr lang="en-GB" dirty="0"/>
              <a:t>Sally Harmer Animal Health Consultancy Ltd</a:t>
            </a:r>
          </a:p>
        </p:txBody>
      </p:sp>
      <p:sp>
        <p:nvSpPr>
          <p:cNvPr id="5" name="Slide Number Placeholder 4">
            <a:extLst>
              <a:ext uri="{FF2B5EF4-FFF2-40B4-BE49-F238E27FC236}">
                <a16:creationId xmlns:a16="http://schemas.microsoft.com/office/drawing/2014/main" id="{57DC8213-C00B-4358-AAC1-8A632CC81D7C}"/>
              </a:ext>
            </a:extLst>
          </p:cNvPr>
          <p:cNvSpPr>
            <a:spLocks noGrp="1"/>
          </p:cNvSpPr>
          <p:nvPr>
            <p:ph type="sldNum" sz="quarter" idx="12"/>
          </p:nvPr>
        </p:nvSpPr>
        <p:spPr/>
        <p:txBody>
          <a:bodyPr/>
          <a:lstStyle/>
          <a:p>
            <a:fld id="{C8532FAC-EF5B-4E04-A166-178B8F5AB259}" type="slidenum">
              <a:rPr lang="en-GB" smtClean="0"/>
              <a:t>36</a:t>
            </a:fld>
            <a:endParaRPr lang="en-GB"/>
          </a:p>
        </p:txBody>
      </p:sp>
    </p:spTree>
    <p:extLst>
      <p:ext uri="{BB962C8B-B14F-4D97-AF65-F5344CB8AC3E}">
        <p14:creationId xmlns:p14="http://schemas.microsoft.com/office/powerpoint/2010/main" val="228966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B887-F0CF-45A2-A295-0695C9D26E02}"/>
              </a:ext>
            </a:extLst>
          </p:cNvPr>
          <p:cNvSpPr>
            <a:spLocks noGrp="1"/>
          </p:cNvSpPr>
          <p:nvPr>
            <p:ph type="title"/>
          </p:nvPr>
        </p:nvSpPr>
        <p:spPr/>
        <p:txBody>
          <a:bodyPr/>
          <a:lstStyle/>
          <a:p>
            <a:r>
              <a:rPr lang="en-GB" dirty="0"/>
              <a:t>Storing and Administering Product</a:t>
            </a:r>
          </a:p>
        </p:txBody>
      </p:sp>
      <p:sp>
        <p:nvSpPr>
          <p:cNvPr id="3" name="Content Placeholder 2">
            <a:extLst>
              <a:ext uri="{FF2B5EF4-FFF2-40B4-BE49-F238E27FC236}">
                <a16:creationId xmlns:a16="http://schemas.microsoft.com/office/drawing/2014/main" id="{DF0A9C89-9140-48B1-9753-52C3444E500C}"/>
              </a:ext>
            </a:extLst>
          </p:cNvPr>
          <p:cNvSpPr>
            <a:spLocks noGrp="1"/>
          </p:cNvSpPr>
          <p:nvPr>
            <p:ph idx="1"/>
          </p:nvPr>
        </p:nvSpPr>
        <p:spPr>
          <a:xfrm>
            <a:off x="677334" y="1930401"/>
            <a:ext cx="8596668" cy="4110962"/>
          </a:xfrm>
        </p:spPr>
        <p:txBody>
          <a:bodyPr/>
          <a:lstStyle/>
          <a:p>
            <a:r>
              <a:rPr lang="en-GB" sz="2800" dirty="0"/>
              <a:t>Always check the Expiry Dates</a:t>
            </a:r>
          </a:p>
          <a:p>
            <a:r>
              <a:rPr lang="en-GB" sz="2800" dirty="0"/>
              <a:t>Store according to Manufacturers Directions</a:t>
            </a:r>
          </a:p>
          <a:p>
            <a:r>
              <a:rPr lang="en-GB" sz="2800" dirty="0"/>
              <a:t>Take care with any spillage</a:t>
            </a:r>
          </a:p>
          <a:p>
            <a:r>
              <a:rPr lang="en-GB" sz="2800" dirty="0"/>
              <a:t>Opened syringes can be kept but check broached vial recommendations.</a:t>
            </a:r>
          </a:p>
          <a:p>
            <a:r>
              <a:rPr lang="en-GB" sz="2800" dirty="0"/>
              <a:t>Dispose of the used syringes in accordance            to local regulations</a:t>
            </a:r>
          </a:p>
          <a:p>
            <a:endParaRPr lang="en-GB" dirty="0"/>
          </a:p>
        </p:txBody>
      </p:sp>
      <p:sp>
        <p:nvSpPr>
          <p:cNvPr id="4" name="Footer Placeholder 3">
            <a:extLst>
              <a:ext uri="{FF2B5EF4-FFF2-40B4-BE49-F238E27FC236}">
                <a16:creationId xmlns:a16="http://schemas.microsoft.com/office/drawing/2014/main" id="{3C3FBA05-EFD8-4E2C-BDA1-D361923532A6}"/>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FFBEB8C5-CDA5-40EB-AE76-2CC1EEC31635}"/>
              </a:ext>
            </a:extLst>
          </p:cNvPr>
          <p:cNvSpPr>
            <a:spLocks noGrp="1"/>
          </p:cNvSpPr>
          <p:nvPr>
            <p:ph type="sldNum" sz="quarter" idx="12"/>
          </p:nvPr>
        </p:nvSpPr>
        <p:spPr/>
        <p:txBody>
          <a:bodyPr/>
          <a:lstStyle/>
          <a:p>
            <a:fld id="{C8532FAC-EF5B-4E04-A166-178B8F5AB259}" type="slidenum">
              <a:rPr lang="en-GB" smtClean="0"/>
              <a:t>37</a:t>
            </a:fld>
            <a:endParaRPr lang="en-GB"/>
          </a:p>
        </p:txBody>
      </p:sp>
    </p:spTree>
    <p:extLst>
      <p:ext uri="{BB962C8B-B14F-4D97-AF65-F5344CB8AC3E}">
        <p14:creationId xmlns:p14="http://schemas.microsoft.com/office/powerpoint/2010/main" val="2948220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4CCF-F147-410C-8063-ADA1377C7B7B}"/>
              </a:ext>
            </a:extLst>
          </p:cNvPr>
          <p:cNvSpPr>
            <a:spLocks noGrp="1"/>
          </p:cNvSpPr>
          <p:nvPr>
            <p:ph type="title"/>
          </p:nvPr>
        </p:nvSpPr>
        <p:spPr/>
        <p:txBody>
          <a:bodyPr/>
          <a:lstStyle/>
          <a:p>
            <a:pPr algn="ctr"/>
            <a:r>
              <a:rPr lang="en-GB" dirty="0"/>
              <a:t>Before Prescribing SQP’s should discuss..</a:t>
            </a:r>
          </a:p>
        </p:txBody>
      </p:sp>
      <p:sp>
        <p:nvSpPr>
          <p:cNvPr id="3" name="Content Placeholder 2">
            <a:extLst>
              <a:ext uri="{FF2B5EF4-FFF2-40B4-BE49-F238E27FC236}">
                <a16:creationId xmlns:a16="http://schemas.microsoft.com/office/drawing/2014/main" id="{CF2AEA03-6F4F-4578-A84E-0D480F6540F9}"/>
              </a:ext>
            </a:extLst>
          </p:cNvPr>
          <p:cNvSpPr>
            <a:spLocks noGrp="1"/>
          </p:cNvSpPr>
          <p:nvPr>
            <p:ph idx="1"/>
          </p:nvPr>
        </p:nvSpPr>
        <p:spPr>
          <a:xfrm>
            <a:off x="835572" y="1930401"/>
            <a:ext cx="8438430" cy="4110962"/>
          </a:xfrm>
        </p:spPr>
        <p:txBody>
          <a:bodyPr>
            <a:normAutofit/>
          </a:bodyPr>
          <a:lstStyle/>
          <a:p>
            <a:r>
              <a:rPr lang="en-GB" sz="3600" dirty="0"/>
              <a:t>The Parasites</a:t>
            </a:r>
          </a:p>
          <a:p>
            <a:r>
              <a:rPr lang="en-GB" sz="3600" dirty="0"/>
              <a:t>Possible Issues they Cause</a:t>
            </a:r>
          </a:p>
          <a:p>
            <a:r>
              <a:rPr lang="en-GB" sz="3600" dirty="0"/>
              <a:t>What Resistance Is</a:t>
            </a:r>
          </a:p>
          <a:p>
            <a:r>
              <a:rPr lang="en-GB" sz="3600" dirty="0"/>
              <a:t>Get Background Information</a:t>
            </a:r>
          </a:p>
          <a:p>
            <a:r>
              <a:rPr lang="en-GB" sz="3600" dirty="0"/>
              <a:t>Check Passports</a:t>
            </a:r>
          </a:p>
          <a:p>
            <a:r>
              <a:rPr lang="en-GB" sz="3600" dirty="0"/>
              <a:t>Worming Product Options</a:t>
            </a:r>
          </a:p>
        </p:txBody>
      </p:sp>
      <p:sp>
        <p:nvSpPr>
          <p:cNvPr id="4" name="Footer Placeholder 3">
            <a:extLst>
              <a:ext uri="{FF2B5EF4-FFF2-40B4-BE49-F238E27FC236}">
                <a16:creationId xmlns:a16="http://schemas.microsoft.com/office/drawing/2014/main" id="{DAD882F2-DE25-41AC-A345-68ED2521A2DA}"/>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1DAE969E-8C4B-4342-9682-3C0F87026CEB}"/>
              </a:ext>
            </a:extLst>
          </p:cNvPr>
          <p:cNvSpPr>
            <a:spLocks noGrp="1"/>
          </p:cNvSpPr>
          <p:nvPr>
            <p:ph type="sldNum" sz="quarter" idx="12"/>
          </p:nvPr>
        </p:nvSpPr>
        <p:spPr/>
        <p:txBody>
          <a:bodyPr/>
          <a:lstStyle/>
          <a:p>
            <a:fld id="{C8532FAC-EF5B-4E04-A166-178B8F5AB259}" type="slidenum">
              <a:rPr lang="en-GB" smtClean="0"/>
              <a:t>38</a:t>
            </a:fld>
            <a:endParaRPr lang="en-GB"/>
          </a:p>
        </p:txBody>
      </p:sp>
    </p:spTree>
    <p:extLst>
      <p:ext uri="{BB962C8B-B14F-4D97-AF65-F5344CB8AC3E}">
        <p14:creationId xmlns:p14="http://schemas.microsoft.com/office/powerpoint/2010/main" val="3495847834"/>
      </p:ext>
    </p:extLst>
  </p:cSld>
  <p:clrMapOvr>
    <a:masterClrMapping/>
  </p:clrMapOvr>
  <mc:AlternateContent xmlns:mc="http://schemas.openxmlformats.org/markup-compatibility/2006" xmlns:p14="http://schemas.microsoft.com/office/powerpoint/2010/main">
    <mc:Choice Requires="p14">
      <p:transition spd="slow" p14:dur="2000" advTm="1119"/>
    </mc:Choice>
    <mc:Fallback xmlns="">
      <p:transition spd="slow" advTm="111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33B1-8F27-4E5C-ADBC-313E6D4FD8B6}"/>
              </a:ext>
            </a:extLst>
          </p:cNvPr>
          <p:cNvSpPr>
            <a:spLocks noGrp="1"/>
          </p:cNvSpPr>
          <p:nvPr>
            <p:ph type="title"/>
          </p:nvPr>
        </p:nvSpPr>
        <p:spPr/>
        <p:txBody>
          <a:bodyPr/>
          <a:lstStyle/>
          <a:p>
            <a:pPr algn="ctr"/>
            <a:r>
              <a:rPr lang="en-GB" dirty="0"/>
              <a:t>In addition there should be advice offered on……</a:t>
            </a:r>
          </a:p>
        </p:txBody>
      </p:sp>
      <p:sp>
        <p:nvSpPr>
          <p:cNvPr id="3" name="Content Placeholder 2">
            <a:extLst>
              <a:ext uri="{FF2B5EF4-FFF2-40B4-BE49-F238E27FC236}">
                <a16:creationId xmlns:a16="http://schemas.microsoft.com/office/drawing/2014/main" id="{63EB682E-42AC-4B09-A508-41E0210C2EF5}"/>
              </a:ext>
            </a:extLst>
          </p:cNvPr>
          <p:cNvSpPr>
            <a:spLocks noGrp="1"/>
          </p:cNvSpPr>
          <p:nvPr>
            <p:ph idx="1"/>
          </p:nvPr>
        </p:nvSpPr>
        <p:spPr/>
        <p:txBody>
          <a:bodyPr/>
          <a:lstStyle/>
          <a:p>
            <a:r>
              <a:rPr lang="en-GB" sz="3600" dirty="0"/>
              <a:t>Worm Seasonality’s</a:t>
            </a:r>
          </a:p>
          <a:p>
            <a:r>
              <a:rPr lang="en-GB" sz="3600" dirty="0"/>
              <a:t>Using Testing For Worms</a:t>
            </a:r>
          </a:p>
          <a:p>
            <a:r>
              <a:rPr lang="en-GB" sz="3600" dirty="0"/>
              <a:t>Grazing management</a:t>
            </a:r>
          </a:p>
          <a:p>
            <a:r>
              <a:rPr lang="en-GB" sz="3600"/>
              <a:t>Using Product</a:t>
            </a:r>
            <a:endParaRPr lang="en-GB" sz="3600" dirty="0"/>
          </a:p>
          <a:p>
            <a:endParaRPr lang="en-GB" dirty="0"/>
          </a:p>
        </p:txBody>
      </p:sp>
      <p:sp>
        <p:nvSpPr>
          <p:cNvPr id="4" name="Footer Placeholder 3">
            <a:extLst>
              <a:ext uri="{FF2B5EF4-FFF2-40B4-BE49-F238E27FC236}">
                <a16:creationId xmlns:a16="http://schemas.microsoft.com/office/drawing/2014/main" id="{7F116B15-EC85-4436-BD07-56DD7CA9DF37}"/>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3F047F2D-78EC-44D0-9E08-87C12AB95A4E}"/>
              </a:ext>
            </a:extLst>
          </p:cNvPr>
          <p:cNvSpPr>
            <a:spLocks noGrp="1"/>
          </p:cNvSpPr>
          <p:nvPr>
            <p:ph type="sldNum" sz="quarter" idx="12"/>
          </p:nvPr>
        </p:nvSpPr>
        <p:spPr/>
        <p:txBody>
          <a:bodyPr/>
          <a:lstStyle/>
          <a:p>
            <a:fld id="{C8532FAC-EF5B-4E04-A166-178B8F5AB259}" type="slidenum">
              <a:rPr lang="en-GB" smtClean="0"/>
              <a:t>39</a:t>
            </a:fld>
            <a:endParaRPr lang="en-GB"/>
          </a:p>
        </p:txBody>
      </p:sp>
    </p:spTree>
    <p:extLst>
      <p:ext uri="{BB962C8B-B14F-4D97-AF65-F5344CB8AC3E}">
        <p14:creationId xmlns:p14="http://schemas.microsoft.com/office/powerpoint/2010/main" val="1841393126"/>
      </p:ext>
    </p:extLst>
  </p:cSld>
  <p:clrMapOvr>
    <a:masterClrMapping/>
  </p:clrMapOvr>
  <mc:AlternateContent xmlns:mc="http://schemas.openxmlformats.org/markup-compatibility/2006" xmlns:p14="http://schemas.microsoft.com/office/powerpoint/2010/main">
    <mc:Choice Requires="p14">
      <p:transition spd="slow" p14:dur="2000" advTm="400"/>
    </mc:Choice>
    <mc:Fallback xmlns="">
      <p:transition spd="slow" advTm="4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CB9E-E64E-BCF8-989B-FA4A001E75EB}"/>
              </a:ext>
            </a:extLst>
          </p:cNvPr>
          <p:cNvSpPr>
            <a:spLocks noGrp="1"/>
          </p:cNvSpPr>
          <p:nvPr>
            <p:ph type="title"/>
          </p:nvPr>
        </p:nvSpPr>
        <p:spPr/>
        <p:txBody>
          <a:bodyPr/>
          <a:lstStyle/>
          <a:p>
            <a:pPr algn="ctr"/>
            <a:r>
              <a:rPr lang="en-GB" b="1" dirty="0"/>
              <a:t>What Happens if Wormers Don’t Work?</a:t>
            </a:r>
          </a:p>
        </p:txBody>
      </p:sp>
      <p:sp>
        <p:nvSpPr>
          <p:cNvPr id="3" name="Content Placeholder 2">
            <a:extLst>
              <a:ext uri="{FF2B5EF4-FFF2-40B4-BE49-F238E27FC236}">
                <a16:creationId xmlns:a16="http://schemas.microsoft.com/office/drawing/2014/main" id="{A1D07A1F-B8C7-A247-733E-22B93A91C633}"/>
              </a:ext>
            </a:extLst>
          </p:cNvPr>
          <p:cNvSpPr>
            <a:spLocks noGrp="1"/>
          </p:cNvSpPr>
          <p:nvPr>
            <p:ph idx="1"/>
          </p:nvPr>
        </p:nvSpPr>
        <p:spPr>
          <a:xfrm>
            <a:off x="677334" y="1828801"/>
            <a:ext cx="7958666" cy="4212562"/>
          </a:xfrm>
        </p:spPr>
        <p:txBody>
          <a:bodyPr>
            <a:normAutofit lnSpcReduction="10000"/>
          </a:bodyPr>
          <a:lstStyle/>
          <a:p>
            <a:r>
              <a:rPr lang="en-GB" sz="2800" dirty="0"/>
              <a:t>You will always have a parasite burden on your fields</a:t>
            </a:r>
          </a:p>
          <a:p>
            <a:r>
              <a:rPr lang="en-GB" sz="2800" dirty="0"/>
              <a:t>Adult animals will develop some immunity but younger animals could have real issues</a:t>
            </a:r>
          </a:p>
          <a:p>
            <a:r>
              <a:rPr lang="en-GB" sz="2800" dirty="0"/>
              <a:t>And you won’t be able to control a worm infestation by chemical means</a:t>
            </a:r>
          </a:p>
          <a:p>
            <a:r>
              <a:rPr lang="en-GB" sz="2800" dirty="0"/>
              <a:t>In Agriculture there are farms that cannot carry livestock anymore due to wormer resistance</a:t>
            </a:r>
          </a:p>
        </p:txBody>
      </p:sp>
    </p:spTree>
    <p:extLst>
      <p:ext uri="{BB962C8B-B14F-4D97-AF65-F5344CB8AC3E}">
        <p14:creationId xmlns:p14="http://schemas.microsoft.com/office/powerpoint/2010/main" val="108881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8868A-8BD2-CAA7-BB90-35930B0EF19C}"/>
              </a:ext>
            </a:extLst>
          </p:cNvPr>
          <p:cNvSpPr>
            <a:spLocks noGrp="1"/>
          </p:cNvSpPr>
          <p:nvPr>
            <p:ph type="title"/>
          </p:nvPr>
        </p:nvSpPr>
        <p:spPr/>
        <p:txBody>
          <a:bodyPr>
            <a:normAutofit fontScale="90000"/>
          </a:bodyPr>
          <a:lstStyle/>
          <a:p>
            <a:pPr algn="ctr"/>
            <a:r>
              <a:rPr lang="en-GB" sz="4000" b="1" dirty="0"/>
              <a:t>The keys to reducing the likelihood of wormer resistance</a:t>
            </a:r>
            <a:br>
              <a:rPr kumimoji="0" lang="en-GB" sz="3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br>
            <a:endParaRPr lang="en-GB" dirty="0"/>
          </a:p>
        </p:txBody>
      </p:sp>
      <p:sp>
        <p:nvSpPr>
          <p:cNvPr id="3" name="Content Placeholder 2">
            <a:extLst>
              <a:ext uri="{FF2B5EF4-FFF2-40B4-BE49-F238E27FC236}">
                <a16:creationId xmlns:a16="http://schemas.microsoft.com/office/drawing/2014/main" id="{3C79DB11-A999-CD89-8F00-56741FC21DDE}"/>
              </a:ext>
            </a:extLst>
          </p:cNvPr>
          <p:cNvSpPr>
            <a:spLocks noGrp="1"/>
          </p:cNvSpPr>
          <p:nvPr>
            <p:ph idx="1"/>
          </p:nvPr>
        </p:nvSpPr>
        <p:spPr/>
        <p:txBody>
          <a:bodyPr/>
          <a:lstStyle/>
          <a:p>
            <a:pPr marL="0" indent="0">
              <a:buNone/>
            </a:pPr>
            <a:r>
              <a:rPr lang="en-GB" sz="4400" dirty="0">
                <a:solidFill>
                  <a:prstClr val="black">
                    <a:lumMod val="75000"/>
                    <a:lumOff val="25000"/>
                  </a:prstClr>
                </a:solidFill>
                <a:latin typeface="Calibri" panose="020F0502020204030204"/>
              </a:rPr>
              <a:t>Please use…. </a:t>
            </a:r>
          </a:p>
          <a:p>
            <a:pPr marL="0" indent="0">
              <a:buNone/>
            </a:pPr>
            <a:r>
              <a:rPr lang="en-GB" sz="4400" b="1" dirty="0">
                <a:solidFill>
                  <a:prstClr val="black">
                    <a:lumMod val="75000"/>
                    <a:lumOff val="25000"/>
                  </a:prstClr>
                </a:solidFill>
                <a:latin typeface="Calibri" panose="020F0502020204030204"/>
              </a:rPr>
              <a:t>T</a:t>
            </a:r>
            <a:r>
              <a:rPr kumimoji="0" lang="en-GB" sz="4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he right wormer</a:t>
            </a:r>
          </a:p>
          <a:p>
            <a:pPr marL="0" indent="0">
              <a:buNone/>
            </a:pPr>
            <a:r>
              <a:rPr lang="en-GB" sz="4400" b="1" dirty="0">
                <a:solidFill>
                  <a:prstClr val="black">
                    <a:lumMod val="75000"/>
                    <a:lumOff val="25000"/>
                  </a:prstClr>
                </a:solidFill>
                <a:latin typeface="Calibri" panose="020F0502020204030204"/>
              </a:rPr>
              <a:t>At t</a:t>
            </a:r>
            <a:r>
              <a:rPr kumimoji="0" lang="en-GB" sz="4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he right dose </a:t>
            </a:r>
          </a:p>
          <a:p>
            <a:pPr marL="0" indent="0">
              <a:buNone/>
            </a:pPr>
            <a:r>
              <a:rPr kumimoji="0" lang="en-GB" sz="4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the right time. </a:t>
            </a:r>
            <a:endParaRPr lang="en-GB" sz="4400" b="1" dirty="0"/>
          </a:p>
          <a:p>
            <a:endParaRPr lang="en-GB" dirty="0"/>
          </a:p>
        </p:txBody>
      </p:sp>
    </p:spTree>
    <p:extLst>
      <p:ext uri="{BB962C8B-B14F-4D97-AF65-F5344CB8AC3E}">
        <p14:creationId xmlns:p14="http://schemas.microsoft.com/office/powerpoint/2010/main" val="3633166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FFA6-E044-43D4-AFD3-4BAAF1B4B5F2}"/>
              </a:ext>
            </a:extLst>
          </p:cNvPr>
          <p:cNvSpPr>
            <a:spLocks noGrp="1"/>
          </p:cNvSpPr>
          <p:nvPr>
            <p:ph type="title"/>
          </p:nvPr>
        </p:nvSpPr>
        <p:spPr/>
        <p:txBody>
          <a:bodyPr/>
          <a:lstStyle/>
          <a:p>
            <a:r>
              <a:rPr lang="en-GB" dirty="0" err="1"/>
              <a:t>Acknowlagements</a:t>
            </a:r>
            <a:endParaRPr lang="en-GB" dirty="0"/>
          </a:p>
        </p:txBody>
      </p:sp>
      <p:sp>
        <p:nvSpPr>
          <p:cNvPr id="3" name="Content Placeholder 2">
            <a:extLst>
              <a:ext uri="{FF2B5EF4-FFF2-40B4-BE49-F238E27FC236}">
                <a16:creationId xmlns:a16="http://schemas.microsoft.com/office/drawing/2014/main" id="{D9F9F0FE-81E8-4F83-9CA2-F80A187E38A7}"/>
              </a:ext>
            </a:extLst>
          </p:cNvPr>
          <p:cNvSpPr>
            <a:spLocks noGrp="1"/>
          </p:cNvSpPr>
          <p:nvPr>
            <p:ph idx="1"/>
          </p:nvPr>
        </p:nvSpPr>
        <p:spPr/>
        <p:txBody>
          <a:bodyPr/>
          <a:lstStyle/>
          <a:p>
            <a:r>
              <a:rPr lang="en-GB" sz="2400" dirty="0"/>
              <a:t>BHS</a:t>
            </a:r>
          </a:p>
          <a:p>
            <a:r>
              <a:rPr lang="en-GB" sz="2400" dirty="0"/>
              <a:t>Pony Club</a:t>
            </a:r>
          </a:p>
          <a:p>
            <a:r>
              <a:rPr lang="en-GB" sz="2400" dirty="0"/>
              <a:t>Westgate Labs</a:t>
            </a:r>
          </a:p>
          <a:p>
            <a:r>
              <a:rPr lang="en-GB" sz="2400" dirty="0"/>
              <a:t>AMTRA</a:t>
            </a:r>
          </a:p>
          <a:p>
            <a:r>
              <a:rPr lang="en-GB" sz="2400" dirty="0"/>
              <a:t>Vetpol</a:t>
            </a:r>
          </a:p>
          <a:p>
            <a:r>
              <a:rPr lang="en-GB" sz="2400" dirty="0"/>
              <a:t>BETA</a:t>
            </a:r>
          </a:p>
          <a:p>
            <a:endParaRPr lang="en-GB" dirty="0"/>
          </a:p>
        </p:txBody>
      </p:sp>
      <p:sp>
        <p:nvSpPr>
          <p:cNvPr id="4" name="Footer Placeholder 3">
            <a:extLst>
              <a:ext uri="{FF2B5EF4-FFF2-40B4-BE49-F238E27FC236}">
                <a16:creationId xmlns:a16="http://schemas.microsoft.com/office/drawing/2014/main" id="{DEE929EA-5421-4229-8074-13A1CB2B2419}"/>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F18D4230-93CA-4D14-85C1-7BC1D110DC23}"/>
              </a:ext>
            </a:extLst>
          </p:cNvPr>
          <p:cNvSpPr>
            <a:spLocks noGrp="1"/>
          </p:cNvSpPr>
          <p:nvPr>
            <p:ph type="sldNum" sz="quarter" idx="12"/>
          </p:nvPr>
        </p:nvSpPr>
        <p:spPr/>
        <p:txBody>
          <a:bodyPr/>
          <a:lstStyle/>
          <a:p>
            <a:fld id="{C8532FAC-EF5B-4E04-A166-178B8F5AB259}" type="slidenum">
              <a:rPr lang="en-GB" smtClean="0"/>
              <a:t>41</a:t>
            </a:fld>
            <a:endParaRPr lang="en-GB"/>
          </a:p>
        </p:txBody>
      </p:sp>
    </p:spTree>
    <p:extLst>
      <p:ext uri="{BB962C8B-B14F-4D97-AF65-F5344CB8AC3E}">
        <p14:creationId xmlns:p14="http://schemas.microsoft.com/office/powerpoint/2010/main" val="78198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03F-A0BC-49C5-A81A-826E5623C0C0}"/>
              </a:ext>
            </a:extLst>
          </p:cNvPr>
          <p:cNvSpPr>
            <a:spLocks noGrp="1"/>
          </p:cNvSpPr>
          <p:nvPr>
            <p:ph type="title"/>
          </p:nvPr>
        </p:nvSpPr>
        <p:spPr/>
        <p:txBody>
          <a:bodyPr/>
          <a:lstStyle/>
          <a:p>
            <a:pPr algn="ctr"/>
            <a:r>
              <a:rPr lang="en-GB" dirty="0"/>
              <a:t>The Problem Parasites </a:t>
            </a:r>
          </a:p>
        </p:txBody>
      </p:sp>
      <p:sp>
        <p:nvSpPr>
          <p:cNvPr id="3" name="Content Placeholder 2">
            <a:extLst>
              <a:ext uri="{FF2B5EF4-FFF2-40B4-BE49-F238E27FC236}">
                <a16:creationId xmlns:a16="http://schemas.microsoft.com/office/drawing/2014/main" id="{DDA88103-A5A1-415F-8F2A-E93BB939EC22}"/>
              </a:ext>
            </a:extLst>
          </p:cNvPr>
          <p:cNvSpPr>
            <a:spLocks noGrp="1"/>
          </p:cNvSpPr>
          <p:nvPr>
            <p:ph idx="1"/>
          </p:nvPr>
        </p:nvSpPr>
        <p:spPr>
          <a:xfrm>
            <a:off x="677333" y="1381760"/>
            <a:ext cx="8108448" cy="4659603"/>
          </a:xfrm>
        </p:spPr>
        <p:txBody>
          <a:bodyPr>
            <a:normAutofit/>
          </a:bodyPr>
          <a:lstStyle/>
          <a:p>
            <a:pPr marL="0" indent="0">
              <a:buNone/>
            </a:pPr>
            <a:r>
              <a:rPr lang="en-GB" sz="2800" dirty="0"/>
              <a:t>Not going into lots of detail here but all horses can have or do have roundworms. </a:t>
            </a:r>
          </a:p>
          <a:p>
            <a:pPr marL="0" indent="0">
              <a:buNone/>
            </a:pPr>
            <a:r>
              <a:rPr lang="en-GB" sz="2800" dirty="0"/>
              <a:t>Tapeworms are not resistant to wormer although it is sensible to quarantine dose against them</a:t>
            </a:r>
          </a:p>
          <a:p>
            <a:pPr marL="0" indent="0">
              <a:buNone/>
            </a:pPr>
            <a:r>
              <a:rPr lang="en-GB" sz="2800" dirty="0"/>
              <a:t>Foals and youngsters – are most at risk as don’t have immunity to the worms</a:t>
            </a:r>
          </a:p>
          <a:p>
            <a:pPr marL="0" indent="0">
              <a:buNone/>
            </a:pPr>
            <a:r>
              <a:rPr lang="en-GB" sz="2800" dirty="0"/>
              <a:t>Older horses – their immunity can drop with age</a:t>
            </a:r>
          </a:p>
        </p:txBody>
      </p:sp>
      <p:sp>
        <p:nvSpPr>
          <p:cNvPr id="4" name="Footer Placeholder 3">
            <a:extLst>
              <a:ext uri="{FF2B5EF4-FFF2-40B4-BE49-F238E27FC236}">
                <a16:creationId xmlns:a16="http://schemas.microsoft.com/office/drawing/2014/main" id="{2E59407F-042F-4242-A7F9-B5860F4BBBEE}"/>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CF3836EB-5EE0-4D9B-A86F-8D6068A13E3F}"/>
              </a:ext>
            </a:extLst>
          </p:cNvPr>
          <p:cNvSpPr>
            <a:spLocks noGrp="1"/>
          </p:cNvSpPr>
          <p:nvPr>
            <p:ph type="sldNum" sz="quarter" idx="12"/>
          </p:nvPr>
        </p:nvSpPr>
        <p:spPr/>
        <p:txBody>
          <a:bodyPr/>
          <a:lstStyle/>
          <a:p>
            <a:fld id="{C8532FAC-EF5B-4E04-A166-178B8F5AB259}" type="slidenum">
              <a:rPr lang="en-GB" smtClean="0"/>
              <a:t>5</a:t>
            </a:fld>
            <a:endParaRPr lang="en-GB"/>
          </a:p>
        </p:txBody>
      </p:sp>
    </p:spTree>
    <p:extLst>
      <p:ext uri="{BB962C8B-B14F-4D97-AF65-F5344CB8AC3E}">
        <p14:creationId xmlns:p14="http://schemas.microsoft.com/office/powerpoint/2010/main" val="2525568284"/>
      </p:ext>
    </p:extLst>
  </p:cSld>
  <p:clrMapOvr>
    <a:masterClrMapping/>
  </p:clrMapOvr>
  <mc:AlternateContent xmlns:mc="http://schemas.openxmlformats.org/markup-compatibility/2006" xmlns:p14="http://schemas.microsoft.com/office/powerpoint/2010/main">
    <mc:Choice Requires="p14">
      <p:transition spd="slow" p14:dur="2000" advTm="983"/>
    </mc:Choice>
    <mc:Fallback xmlns="">
      <p:transition spd="slow" advTm="9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Strongyle">
            <a:extLst>
              <a:ext uri="{FF2B5EF4-FFF2-40B4-BE49-F238E27FC236}">
                <a16:creationId xmlns:a16="http://schemas.microsoft.com/office/drawing/2014/main" id="{B247BE19-94A3-4E9F-9D75-0A6C8340F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10" y="76026"/>
            <a:ext cx="8116479" cy="6781974"/>
          </a:xfrm>
          <a:prstGeom prst="rect">
            <a:avLst/>
          </a:prstGeom>
          <a:noFill/>
          <a:extLst>
            <a:ext uri="{909E8E84-426E-40DD-AFC4-6F175D3DCCD1}">
              <a14:hiddenFill xmlns:a14="http://schemas.microsoft.com/office/drawing/2010/main">
                <a:solidFill>
                  <a:srgbClr val="FFFFFF"/>
                </a:solidFill>
              </a14:hiddenFill>
            </a:ext>
          </a:extLst>
        </p:spPr>
      </p:pic>
      <p:pic>
        <p:nvPicPr>
          <p:cNvPr id="188420" name="Picture 4" descr="StrongyleP">
            <a:extLst>
              <a:ext uri="{FF2B5EF4-FFF2-40B4-BE49-F238E27FC236}">
                <a16:creationId xmlns:a16="http://schemas.microsoft.com/office/drawing/2014/main" id="{490BB865-B51A-45D5-88FB-A6A2AEA42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930" y="3429000"/>
            <a:ext cx="4291504" cy="33529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4EB944-A8A6-6E2B-6E21-8D3A2E347BAD}"/>
              </a:ext>
            </a:extLst>
          </p:cNvPr>
          <p:cNvSpPr txBox="1">
            <a:spLocks/>
          </p:cNvSpPr>
          <p:nvPr/>
        </p:nvSpPr>
        <p:spPr>
          <a:xfrm>
            <a:off x="3440784" y="228601"/>
            <a:ext cx="5833218" cy="761214"/>
          </a:xfrm>
          <a:prstGeom prst="rect">
            <a:avLst/>
          </a:prstGeom>
          <a:solidFill>
            <a:schemeClr val="bg1"/>
          </a:solidFill>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Roundworm Lifecycle</a:t>
            </a:r>
          </a:p>
        </p:txBody>
      </p:sp>
    </p:spTree>
    <p:extLst>
      <p:ext uri="{BB962C8B-B14F-4D97-AF65-F5344CB8AC3E}">
        <p14:creationId xmlns:p14="http://schemas.microsoft.com/office/powerpoint/2010/main" val="2494862797"/>
      </p:ext>
    </p:extLst>
  </p:cSld>
  <p:clrMapOvr>
    <a:masterClrMapping/>
  </p:clrMapOvr>
  <mc:AlternateContent xmlns:mc="http://schemas.openxmlformats.org/markup-compatibility/2006" xmlns:p14="http://schemas.microsoft.com/office/powerpoint/2010/main">
    <mc:Choice Requires="p14">
      <p:transition spd="slow" p14:dur="2000" advTm="204"/>
    </mc:Choice>
    <mc:Fallback xmlns="">
      <p:transition spd="slow" advTm="2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CB98-DAB6-44CC-A89D-682A828FCC96}"/>
              </a:ext>
            </a:extLst>
          </p:cNvPr>
          <p:cNvSpPr>
            <a:spLocks noGrp="1"/>
          </p:cNvSpPr>
          <p:nvPr>
            <p:ph type="title"/>
          </p:nvPr>
        </p:nvSpPr>
        <p:spPr>
          <a:xfrm>
            <a:off x="961113" y="426989"/>
            <a:ext cx="8596668" cy="1320800"/>
          </a:xfrm>
        </p:spPr>
        <p:txBody>
          <a:bodyPr/>
          <a:lstStyle/>
          <a:p>
            <a:pPr algn="ctr"/>
            <a:r>
              <a:rPr lang="en-GB" dirty="0"/>
              <a:t>Encysted Redworms – a resistant worm</a:t>
            </a:r>
          </a:p>
        </p:txBody>
      </p:sp>
      <p:sp>
        <p:nvSpPr>
          <p:cNvPr id="3" name="Content Placeholder 2">
            <a:extLst>
              <a:ext uri="{FF2B5EF4-FFF2-40B4-BE49-F238E27FC236}">
                <a16:creationId xmlns:a16="http://schemas.microsoft.com/office/drawing/2014/main" id="{5162E254-D6C0-4E2D-8241-46421F2F41C9}"/>
              </a:ext>
            </a:extLst>
          </p:cNvPr>
          <p:cNvSpPr>
            <a:spLocks noGrp="1"/>
          </p:cNvSpPr>
          <p:nvPr>
            <p:ph idx="1"/>
          </p:nvPr>
        </p:nvSpPr>
        <p:spPr>
          <a:xfrm>
            <a:off x="530083" y="1489435"/>
            <a:ext cx="9027698" cy="4917052"/>
          </a:xfrm>
        </p:spPr>
        <p:txBody>
          <a:bodyPr>
            <a:normAutofit/>
          </a:bodyPr>
          <a:lstStyle/>
          <a:p>
            <a:pPr marL="0" indent="0">
              <a:buNone/>
            </a:pPr>
            <a:r>
              <a:rPr lang="en-GB" sz="2400" dirty="0"/>
              <a:t>These are Roundworms but…</a:t>
            </a:r>
          </a:p>
          <a:p>
            <a:r>
              <a:rPr lang="en-GB" sz="2400" dirty="0"/>
              <a:t>Small redworms are the most common internal parasite in horses</a:t>
            </a:r>
          </a:p>
          <a:p>
            <a:r>
              <a:rPr lang="en-GB" sz="2400" dirty="0"/>
              <a:t>The normal lifecycle normally takes place in a matter of weeks but these worms can encyst in the gut wall during the winter months.</a:t>
            </a:r>
          </a:p>
          <a:p>
            <a:r>
              <a:rPr lang="en-GB" sz="2400" dirty="0"/>
              <a:t>At this stage the worms become problematic as there are very few wormers that will kill them.</a:t>
            </a:r>
          </a:p>
          <a:p>
            <a:r>
              <a:rPr lang="en-GB" sz="2400" dirty="0"/>
              <a:t>The emergence of lots of larvae all at the same               time (usually during the late winter) can cause                   huge damage to the gut lining.</a:t>
            </a:r>
          </a:p>
        </p:txBody>
      </p:sp>
      <p:sp>
        <p:nvSpPr>
          <p:cNvPr id="4" name="Footer Placeholder 3">
            <a:extLst>
              <a:ext uri="{FF2B5EF4-FFF2-40B4-BE49-F238E27FC236}">
                <a16:creationId xmlns:a16="http://schemas.microsoft.com/office/drawing/2014/main" id="{F05D0561-405A-4FC4-B7C9-40F1CD8244D2}"/>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B320FC1C-8E69-4620-8E96-0BF8DD38A9A3}"/>
              </a:ext>
            </a:extLst>
          </p:cNvPr>
          <p:cNvSpPr>
            <a:spLocks noGrp="1"/>
          </p:cNvSpPr>
          <p:nvPr>
            <p:ph type="sldNum" sz="quarter" idx="12"/>
          </p:nvPr>
        </p:nvSpPr>
        <p:spPr/>
        <p:txBody>
          <a:bodyPr/>
          <a:lstStyle/>
          <a:p>
            <a:fld id="{C8532FAC-EF5B-4E04-A166-178B8F5AB259}" type="slidenum">
              <a:rPr lang="en-GB" smtClean="0"/>
              <a:t>7</a:t>
            </a:fld>
            <a:endParaRPr lang="en-GB"/>
          </a:p>
        </p:txBody>
      </p:sp>
    </p:spTree>
    <p:extLst>
      <p:ext uri="{BB962C8B-B14F-4D97-AF65-F5344CB8AC3E}">
        <p14:creationId xmlns:p14="http://schemas.microsoft.com/office/powerpoint/2010/main" val="1206485959"/>
      </p:ext>
    </p:extLst>
  </p:cSld>
  <p:clrMapOvr>
    <a:masterClrMapping/>
  </p:clrMapOvr>
  <mc:AlternateContent xmlns:mc="http://schemas.openxmlformats.org/markup-compatibility/2006" xmlns:p14="http://schemas.microsoft.com/office/powerpoint/2010/main">
    <mc:Choice Requires="p14">
      <p:transition spd="slow" p14:dur="2000" advTm="163"/>
    </mc:Choice>
    <mc:Fallback xmlns="">
      <p:transition spd="slow" advTm="1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5FC4-4EED-4C17-A36C-2880BFD184EA}"/>
              </a:ext>
            </a:extLst>
          </p:cNvPr>
          <p:cNvSpPr>
            <a:spLocks noGrp="1"/>
          </p:cNvSpPr>
          <p:nvPr>
            <p:ph type="title"/>
          </p:nvPr>
        </p:nvSpPr>
        <p:spPr/>
        <p:txBody>
          <a:bodyPr/>
          <a:lstStyle/>
          <a:p>
            <a:pPr algn="ctr"/>
            <a:r>
              <a:rPr lang="en-GB" dirty="0"/>
              <a:t>Issues Roundworms Can Cause</a:t>
            </a:r>
          </a:p>
        </p:txBody>
      </p:sp>
      <p:sp>
        <p:nvSpPr>
          <p:cNvPr id="3" name="Content Placeholder 2">
            <a:extLst>
              <a:ext uri="{FF2B5EF4-FFF2-40B4-BE49-F238E27FC236}">
                <a16:creationId xmlns:a16="http://schemas.microsoft.com/office/drawing/2014/main" id="{C4CC99E7-00D2-4CD3-A7D0-B83D2F1E2A35}"/>
              </a:ext>
            </a:extLst>
          </p:cNvPr>
          <p:cNvSpPr>
            <a:spLocks noGrp="1"/>
          </p:cNvSpPr>
          <p:nvPr>
            <p:ph idx="1"/>
          </p:nvPr>
        </p:nvSpPr>
        <p:spPr>
          <a:xfrm>
            <a:off x="677334" y="1671145"/>
            <a:ext cx="7095066" cy="4370218"/>
          </a:xfrm>
        </p:spPr>
        <p:txBody>
          <a:bodyPr>
            <a:normAutofit/>
          </a:bodyPr>
          <a:lstStyle/>
          <a:p>
            <a:r>
              <a:rPr lang="en-GB" sz="2800" dirty="0"/>
              <a:t>Weight loss</a:t>
            </a:r>
          </a:p>
          <a:p>
            <a:r>
              <a:rPr lang="en-GB" sz="2800" dirty="0"/>
              <a:t>Pot Belly, especially in foals</a:t>
            </a:r>
          </a:p>
          <a:p>
            <a:r>
              <a:rPr lang="en-GB" sz="2800" dirty="0"/>
              <a:t>Colic</a:t>
            </a:r>
          </a:p>
          <a:p>
            <a:r>
              <a:rPr lang="en-GB" sz="2800" dirty="0"/>
              <a:t>Death in severe cases</a:t>
            </a:r>
          </a:p>
          <a:p>
            <a:pPr marL="0" indent="0">
              <a:buNone/>
            </a:pPr>
            <a:r>
              <a:rPr lang="en-GB" sz="2800" dirty="0"/>
              <a:t>A lot of the time (with the exception of foals) they don’t cause an issue especially if there is some form of worming and grazing strategy followed</a:t>
            </a:r>
          </a:p>
        </p:txBody>
      </p:sp>
      <p:sp>
        <p:nvSpPr>
          <p:cNvPr id="4" name="Footer Placeholder 3">
            <a:extLst>
              <a:ext uri="{FF2B5EF4-FFF2-40B4-BE49-F238E27FC236}">
                <a16:creationId xmlns:a16="http://schemas.microsoft.com/office/drawing/2014/main" id="{F0F54CBC-16A9-463D-B2BC-3231E6404329}"/>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3C702ABF-DF31-4BF1-82E5-98004FD12330}"/>
              </a:ext>
            </a:extLst>
          </p:cNvPr>
          <p:cNvSpPr>
            <a:spLocks noGrp="1"/>
          </p:cNvSpPr>
          <p:nvPr>
            <p:ph type="sldNum" sz="quarter" idx="12"/>
          </p:nvPr>
        </p:nvSpPr>
        <p:spPr/>
        <p:txBody>
          <a:bodyPr/>
          <a:lstStyle/>
          <a:p>
            <a:fld id="{C8532FAC-EF5B-4E04-A166-178B8F5AB259}" type="slidenum">
              <a:rPr lang="en-GB" smtClean="0"/>
              <a:t>8</a:t>
            </a:fld>
            <a:endParaRPr lang="en-GB"/>
          </a:p>
        </p:txBody>
      </p:sp>
      <p:pic>
        <p:nvPicPr>
          <p:cNvPr id="6" name="Picture 5">
            <a:extLst>
              <a:ext uri="{FF2B5EF4-FFF2-40B4-BE49-F238E27FC236}">
                <a16:creationId xmlns:a16="http://schemas.microsoft.com/office/drawing/2014/main" id="{2953226C-8C40-71CF-4713-12B6ED5B7C2D}"/>
              </a:ext>
            </a:extLst>
          </p:cNvPr>
          <p:cNvPicPr>
            <a:picLocks noChangeAspect="1"/>
          </p:cNvPicPr>
          <p:nvPr/>
        </p:nvPicPr>
        <p:blipFill>
          <a:blip r:embed="rId3"/>
          <a:stretch>
            <a:fillRect/>
          </a:stretch>
        </p:blipFill>
        <p:spPr>
          <a:xfrm>
            <a:off x="7761879" y="3186260"/>
            <a:ext cx="4136070" cy="3483490"/>
          </a:xfrm>
          <a:prstGeom prst="rect">
            <a:avLst/>
          </a:prstGeom>
        </p:spPr>
      </p:pic>
    </p:spTree>
    <p:extLst>
      <p:ext uri="{BB962C8B-B14F-4D97-AF65-F5344CB8AC3E}">
        <p14:creationId xmlns:p14="http://schemas.microsoft.com/office/powerpoint/2010/main" val="4076375074"/>
      </p:ext>
    </p:extLst>
  </p:cSld>
  <p:clrMapOvr>
    <a:masterClrMapping/>
  </p:clrMapOvr>
  <mc:AlternateContent xmlns:mc="http://schemas.openxmlformats.org/markup-compatibility/2006" xmlns:p14="http://schemas.microsoft.com/office/powerpoint/2010/main">
    <mc:Choice Requires="p14">
      <p:transition spd="slow" p14:dur="2000" advTm="185"/>
    </mc:Choice>
    <mc:Fallback xmlns="">
      <p:transition spd="slow" advTm="18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C0964D-A876-4A40-BA79-927933860169}"/>
              </a:ext>
            </a:extLst>
          </p:cNvPr>
          <p:cNvPicPr>
            <a:picLocks noChangeAspect="1"/>
          </p:cNvPicPr>
          <p:nvPr/>
        </p:nvPicPr>
        <p:blipFill>
          <a:blip r:embed="rId2"/>
          <a:stretch>
            <a:fillRect/>
          </a:stretch>
        </p:blipFill>
        <p:spPr>
          <a:xfrm>
            <a:off x="7725103" y="3908898"/>
            <a:ext cx="4155302" cy="2800034"/>
          </a:xfrm>
          <a:prstGeom prst="rect">
            <a:avLst/>
          </a:prstGeom>
        </p:spPr>
      </p:pic>
      <p:sp>
        <p:nvSpPr>
          <p:cNvPr id="2" name="Title 1">
            <a:extLst>
              <a:ext uri="{FF2B5EF4-FFF2-40B4-BE49-F238E27FC236}">
                <a16:creationId xmlns:a16="http://schemas.microsoft.com/office/drawing/2014/main" id="{8CC8E930-8B73-4E6D-8A1A-6449D1A0A7DB}"/>
              </a:ext>
            </a:extLst>
          </p:cNvPr>
          <p:cNvSpPr>
            <a:spLocks noGrp="1"/>
          </p:cNvSpPr>
          <p:nvPr>
            <p:ph type="title"/>
          </p:nvPr>
        </p:nvSpPr>
        <p:spPr/>
        <p:txBody>
          <a:bodyPr/>
          <a:lstStyle/>
          <a:p>
            <a:pPr algn="ctr"/>
            <a:r>
              <a:rPr lang="en-GB" dirty="0"/>
              <a:t>The Parasites - Tapeworms</a:t>
            </a:r>
          </a:p>
        </p:txBody>
      </p:sp>
      <p:sp>
        <p:nvSpPr>
          <p:cNvPr id="3" name="Content Placeholder 2">
            <a:extLst>
              <a:ext uri="{FF2B5EF4-FFF2-40B4-BE49-F238E27FC236}">
                <a16:creationId xmlns:a16="http://schemas.microsoft.com/office/drawing/2014/main" id="{76400D54-8A8D-4F1B-A3D0-C4A28358D16B}"/>
              </a:ext>
            </a:extLst>
          </p:cNvPr>
          <p:cNvSpPr>
            <a:spLocks noGrp="1"/>
          </p:cNvSpPr>
          <p:nvPr>
            <p:ph idx="1"/>
          </p:nvPr>
        </p:nvSpPr>
        <p:spPr>
          <a:xfrm>
            <a:off x="677334" y="1432874"/>
            <a:ext cx="8596668" cy="4815526"/>
          </a:xfrm>
        </p:spPr>
        <p:txBody>
          <a:bodyPr>
            <a:normAutofit lnSpcReduction="10000"/>
          </a:bodyPr>
          <a:lstStyle/>
          <a:p>
            <a:pPr marL="0" indent="0">
              <a:buNone/>
            </a:pPr>
            <a:r>
              <a:rPr lang="en-GB" sz="3200" dirty="0"/>
              <a:t>All ages of horses apart from foals can have tapeworms. However quite a lot don’t have.</a:t>
            </a:r>
          </a:p>
          <a:p>
            <a:pPr marL="0" indent="0">
              <a:buNone/>
            </a:pPr>
            <a:r>
              <a:rPr lang="en-GB" sz="3200" dirty="0"/>
              <a:t>Severe Tapeworm Infections can cause </a:t>
            </a:r>
          </a:p>
          <a:p>
            <a:pPr lvl="1"/>
            <a:r>
              <a:rPr lang="en-GB" sz="3000" dirty="0"/>
              <a:t>Digestive disturbances</a:t>
            </a:r>
          </a:p>
          <a:p>
            <a:pPr lvl="1"/>
            <a:r>
              <a:rPr lang="en-GB" sz="3000" dirty="0"/>
              <a:t>Loss of condition </a:t>
            </a:r>
          </a:p>
          <a:p>
            <a:pPr lvl="1"/>
            <a:r>
              <a:rPr lang="en-GB" sz="3000" dirty="0"/>
              <a:t>Colic and  sometimes death.</a:t>
            </a:r>
          </a:p>
          <a:p>
            <a:pPr marL="57150" indent="0">
              <a:spcBef>
                <a:spcPts val="0"/>
              </a:spcBef>
              <a:buNone/>
            </a:pPr>
            <a:r>
              <a:rPr lang="en-GB" sz="3200" dirty="0"/>
              <a:t>Wormer resistance is not an issue</a:t>
            </a:r>
          </a:p>
          <a:p>
            <a:pPr marL="57150" indent="0">
              <a:spcBef>
                <a:spcPts val="0"/>
              </a:spcBef>
              <a:buNone/>
            </a:pPr>
            <a:r>
              <a:rPr lang="en-GB" sz="3200" dirty="0"/>
              <a:t>Mixed grazing and new pastures can </a:t>
            </a:r>
          </a:p>
          <a:p>
            <a:pPr marL="57150" indent="0">
              <a:spcBef>
                <a:spcPts val="0"/>
              </a:spcBef>
              <a:buNone/>
            </a:pPr>
            <a:r>
              <a:rPr lang="en-GB" sz="3200" dirty="0"/>
              <a:t>help</a:t>
            </a:r>
          </a:p>
        </p:txBody>
      </p:sp>
      <p:sp>
        <p:nvSpPr>
          <p:cNvPr id="4" name="Footer Placeholder 3">
            <a:extLst>
              <a:ext uri="{FF2B5EF4-FFF2-40B4-BE49-F238E27FC236}">
                <a16:creationId xmlns:a16="http://schemas.microsoft.com/office/drawing/2014/main" id="{CB8B70B5-7901-4476-B737-ECEC32EAFEB3}"/>
              </a:ext>
            </a:extLst>
          </p:cNvPr>
          <p:cNvSpPr>
            <a:spLocks noGrp="1"/>
          </p:cNvSpPr>
          <p:nvPr>
            <p:ph type="ftr" sz="quarter" idx="11"/>
          </p:nvPr>
        </p:nvSpPr>
        <p:spPr/>
        <p:txBody>
          <a:bodyPr/>
          <a:lstStyle/>
          <a:p>
            <a:r>
              <a:rPr lang="en-GB"/>
              <a:t>Sally Harmer Animal Health Consultancy Ltd</a:t>
            </a:r>
          </a:p>
        </p:txBody>
      </p:sp>
      <p:sp>
        <p:nvSpPr>
          <p:cNvPr id="5" name="Slide Number Placeholder 4">
            <a:extLst>
              <a:ext uri="{FF2B5EF4-FFF2-40B4-BE49-F238E27FC236}">
                <a16:creationId xmlns:a16="http://schemas.microsoft.com/office/drawing/2014/main" id="{25EE2A4A-7B82-43D1-923B-FD0E70DF0062}"/>
              </a:ext>
            </a:extLst>
          </p:cNvPr>
          <p:cNvSpPr>
            <a:spLocks noGrp="1"/>
          </p:cNvSpPr>
          <p:nvPr>
            <p:ph type="sldNum" sz="quarter" idx="12"/>
          </p:nvPr>
        </p:nvSpPr>
        <p:spPr/>
        <p:txBody>
          <a:bodyPr/>
          <a:lstStyle/>
          <a:p>
            <a:fld id="{C8532FAC-EF5B-4E04-A166-178B8F5AB259}" type="slidenum">
              <a:rPr lang="en-GB" smtClean="0"/>
              <a:t>9</a:t>
            </a:fld>
            <a:endParaRPr lang="en-GB"/>
          </a:p>
        </p:txBody>
      </p:sp>
    </p:spTree>
    <p:extLst>
      <p:ext uri="{BB962C8B-B14F-4D97-AF65-F5344CB8AC3E}">
        <p14:creationId xmlns:p14="http://schemas.microsoft.com/office/powerpoint/2010/main" val="3656155571"/>
      </p:ext>
    </p:extLst>
  </p:cSld>
  <p:clrMapOvr>
    <a:masterClrMapping/>
  </p:clrMapOvr>
  <mc:AlternateContent xmlns:mc="http://schemas.openxmlformats.org/markup-compatibility/2006" xmlns:p14="http://schemas.microsoft.com/office/powerpoint/2010/main">
    <mc:Choice Requires="p14">
      <p:transition spd="slow" p14:dur="2000" advTm="187"/>
    </mc:Choice>
    <mc:Fallback xmlns="">
      <p:transition spd="slow" advTm="187"/>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quine Worming Advice 2021" id="{ADBE278B-0422-47C8-A324-A69C9F512DB2}" vid="{D0F141A5-022B-466A-B297-C2019311F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Equine Worming Advice 2021</Template>
  <TotalTime>10554</TotalTime>
  <Words>3272</Words>
  <Application>Microsoft Office PowerPoint</Application>
  <PresentationFormat>Widescreen</PresentationFormat>
  <Paragraphs>295</Paragraphs>
  <Slides>41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Arial</vt:lpstr>
      <vt:lpstr>Calibri</vt:lpstr>
      <vt:lpstr>Calibri Light</vt:lpstr>
      <vt:lpstr>Roboto</vt:lpstr>
      <vt:lpstr>Trebuchet MS</vt:lpstr>
      <vt:lpstr>Wingdings 3</vt:lpstr>
      <vt:lpstr>Custom Design</vt:lpstr>
      <vt:lpstr>Office Theme</vt:lpstr>
      <vt:lpstr>Facet</vt:lpstr>
      <vt:lpstr>     BETA 2022  Preventing Wormer Resistance  Development in Horses</vt:lpstr>
      <vt:lpstr>Introduction</vt:lpstr>
      <vt:lpstr>What is Wormer Resistance?</vt:lpstr>
      <vt:lpstr>What Happens if Wormers Don’t Work?</vt:lpstr>
      <vt:lpstr>The Problem Parasites </vt:lpstr>
      <vt:lpstr>PowerPoint Presentation</vt:lpstr>
      <vt:lpstr>Encysted Redworms – a resistant worm</vt:lpstr>
      <vt:lpstr>Issues Roundworms Can Cause</vt:lpstr>
      <vt:lpstr>The Parasites - Tapeworms</vt:lpstr>
      <vt:lpstr>Bots</vt:lpstr>
      <vt:lpstr>What Is Worm Resistance?</vt:lpstr>
      <vt:lpstr>Why does it develop?</vt:lpstr>
      <vt:lpstr>Quiz 1</vt:lpstr>
      <vt:lpstr>Other Information that can influence prescribing</vt:lpstr>
      <vt:lpstr>Age of Horses and Ponies Why does it Matter?</vt:lpstr>
      <vt:lpstr>How do you find out the Animals Weight?</vt:lpstr>
      <vt:lpstr>Range in adult Horses and Ponies can be &lt;150kg to &gt;1200kg!</vt:lpstr>
      <vt:lpstr>Why is Underdosing Such a Factor with Resistance Development?</vt:lpstr>
      <vt:lpstr>Quiz 2</vt:lpstr>
      <vt:lpstr>Testing – why it matters?</vt:lpstr>
      <vt:lpstr>Advantages of Testing</vt:lpstr>
      <vt:lpstr>Three Types of Tests Available</vt:lpstr>
      <vt:lpstr>How often should horses be tested?</vt:lpstr>
      <vt:lpstr>What do test results tell us?</vt:lpstr>
      <vt:lpstr>Worm Egg Counting Advice</vt:lpstr>
      <vt:lpstr>Other factors that can help reduce worms </vt:lpstr>
      <vt:lpstr>Other Stable and Grazing Advice</vt:lpstr>
      <vt:lpstr>New Horse or Pony?</vt:lpstr>
      <vt:lpstr>Other Considerations</vt:lpstr>
      <vt:lpstr>Quiz 3</vt:lpstr>
      <vt:lpstr>When do you need to Worm Horses and Ponies?</vt:lpstr>
      <vt:lpstr>Worming Programmes</vt:lpstr>
      <vt:lpstr>Targeted Dosing Based on Worm Egg Counts</vt:lpstr>
      <vt:lpstr>Worm Testing in Practice</vt:lpstr>
      <vt:lpstr>Wormer Groups – The Options</vt:lpstr>
      <vt:lpstr>Giving Wormers to Horses</vt:lpstr>
      <vt:lpstr>Storing and Administering Product</vt:lpstr>
      <vt:lpstr>Before Prescribing SQP’s should discuss..</vt:lpstr>
      <vt:lpstr>In addition there should be advice offered on……</vt:lpstr>
      <vt:lpstr>The keys to reducing the likelihood of wormer resistance </vt:lpstr>
      <vt:lpstr>Acknowlagements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Worming Advising the Customer</dc:title>
  <dc:creator>sally harmer</dc:creator>
  <cp:lastModifiedBy>sally harmer</cp:lastModifiedBy>
  <cp:revision>3</cp:revision>
  <dcterms:created xsi:type="dcterms:W3CDTF">2021-08-23T15:00:25Z</dcterms:created>
  <dcterms:modified xsi:type="dcterms:W3CDTF">2022-09-07T11:07:51Z</dcterms:modified>
</cp:coreProperties>
</file>